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officedocument.obfuscatedFont" Extension="odttf"/>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Lst>
  <p:sldSz cy="10287000" cx="18288000"/>
  <p:notesSz cx="6858000" cy="9144000"/>
  <p:embeddedFontLst>
    <p:embeddedFont>
      <p:font typeface="Poppins"/>
      <p:regular r:id="rId13"/>
      <p:bold r:id="rId14"/>
      <p:italic r:id="rId15"/>
      <p:boldItalic r:id="rId16"/>
    </p:embeddedFont>
    <p:embeddedFont>
      <p:font typeface="Poppins Light"/>
      <p:regular r:id="rId17"/>
      <p:bold r:id="rId18"/>
      <p:italic r:id="rId19"/>
      <p:boldItalic r:id="rId20"/>
    </p:embeddedFont>
    <p:embeddedFont>
      <p:font typeface="Open Sans"/>
      <p:regular r:id="rId21"/>
      <p:bold r:id="rId22"/>
      <p:italic r:id="rId23"/>
      <p:boldItalic r:id="rId24"/>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5" roundtripDataSignature="AMtx7mjTQy/00J9pKk3uApgJT9cL9T2ysg=="/>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Light-boldItalic.fntdata"/><Relationship Id="rId22" Type="http://schemas.openxmlformats.org/officeDocument/2006/relationships/font" Target="fonts/OpenSans-bold.fntdata"/><Relationship Id="rId21" Type="http://schemas.openxmlformats.org/officeDocument/2006/relationships/font" Target="fonts/OpenSans-regular.fntdata"/><Relationship Id="rId24" Type="http://schemas.openxmlformats.org/officeDocument/2006/relationships/font" Target="fonts/OpenSans-boldItalic.fntdata"/><Relationship Id="rId23" Type="http://schemas.openxmlformats.org/officeDocument/2006/relationships/font" Target="fonts/OpenSans-italic.fnt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5" Type="http://customschemas.google.com/relationships/presentationmetadata" Target="meta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font" Target="fonts/Poppins-regular.fntdata"/><Relationship Id="rId12" Type="http://schemas.openxmlformats.org/officeDocument/2006/relationships/slide" Target="slides/slide7.xml"/><Relationship Id="rId15" Type="http://schemas.openxmlformats.org/officeDocument/2006/relationships/font" Target="fonts/Poppins-italic.fntdata"/><Relationship Id="rId14" Type="http://schemas.openxmlformats.org/officeDocument/2006/relationships/font" Target="fonts/Poppins-bold.fntdata"/><Relationship Id="rId17" Type="http://schemas.openxmlformats.org/officeDocument/2006/relationships/font" Target="fonts/PoppinsLight-regular.fntdata"/><Relationship Id="rId16" Type="http://schemas.openxmlformats.org/officeDocument/2006/relationships/font" Target="fonts/Poppins-boldItalic.fntdata"/><Relationship Id="rId19" Type="http://schemas.openxmlformats.org/officeDocument/2006/relationships/font" Target="fonts/PoppinsLight-italic.fntdata"/><Relationship Id="rId18" Type="http://schemas.openxmlformats.org/officeDocument/2006/relationships/font" Target="fonts/PoppinsLight-bold.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1pPr>
            <a:lvl2pPr indent="-298450" lvl="1" marL="914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2pPr>
            <a:lvl3pPr indent="-298450" lvl="2" marL="1371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3pPr>
            <a:lvl4pPr indent="-298450" lvl="3" marL="1828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4pPr>
            <a:lvl5pPr indent="-298450" lvl="4" marL="22860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5pPr>
            <a:lvl6pPr indent="-298450" lvl="5" marL="27432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6pPr>
            <a:lvl7pPr indent="-298450" lvl="6" marL="32004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7pPr>
            <a:lvl8pPr indent="-298450" lvl="7" marL="36576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8pPr>
            <a:lvl9pPr indent="-298450" lvl="8" marL="4114800" marR="0" rtl="0" algn="l">
              <a:lnSpc>
                <a:spcPct val="100000"/>
              </a:lnSpc>
              <a:spcBef>
                <a:spcPts val="0"/>
              </a:spcBef>
              <a:spcAft>
                <a:spcPts val="0"/>
              </a:spcAft>
              <a:buClr>
                <a:srgbClr val="000000"/>
              </a:buClr>
              <a:buSzPts val="1100"/>
              <a:buFont typeface="Arial"/>
              <a:buChar char="■"/>
              <a:defRPr b="0" i="0" sz="1100" u="none" cap="none" strike="noStrike">
                <a:solidFill>
                  <a:srgbClr val="000000"/>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03" name="Google Shape;103;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3b3f18b484e_0_0: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33" name="Google Shape;133;g3b3f18b484e_0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5" name="Shape 155"/>
        <p:cNvGrpSpPr/>
        <p:nvPr/>
      </p:nvGrpSpPr>
      <p:grpSpPr>
        <a:xfrm>
          <a:off x="0" y="0"/>
          <a:ext cx="0" cy="0"/>
          <a:chOff x="0" y="0"/>
          <a:chExt cx="0" cy="0"/>
        </a:xfrm>
      </p:grpSpPr>
      <p:sp>
        <p:nvSpPr>
          <p:cNvPr id="156" name="Google Shape;156;p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57" name="Google Shape;157;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p4: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70" name="Google Shape;170;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3" name="Shape 183"/>
        <p:cNvGrpSpPr/>
        <p:nvPr/>
      </p:nvGrpSpPr>
      <p:grpSpPr>
        <a:xfrm>
          <a:off x="0" y="0"/>
          <a:ext cx="0" cy="0"/>
          <a:chOff x="0" y="0"/>
          <a:chExt cx="0" cy="0"/>
        </a:xfrm>
      </p:grpSpPr>
      <p:sp>
        <p:nvSpPr>
          <p:cNvPr id="184" name="Google Shape;184;p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185" name="Google Shape;185;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0" name="Shape 220"/>
        <p:cNvGrpSpPr/>
        <p:nvPr/>
      </p:nvGrpSpPr>
      <p:grpSpPr>
        <a:xfrm>
          <a:off x="0" y="0"/>
          <a:ext cx="0" cy="0"/>
          <a:chOff x="0" y="0"/>
          <a:chExt cx="0" cy="0"/>
        </a:xfrm>
      </p:grpSpPr>
      <p:sp>
        <p:nvSpPr>
          <p:cNvPr id="221" name="Google Shape;221;p9: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00000"/>
              </a:lnSpc>
              <a:spcBef>
                <a:spcPts val="0"/>
              </a:spcBef>
              <a:spcAft>
                <a:spcPts val="0"/>
              </a:spcAft>
              <a:buSzPts val="1100"/>
              <a:buNone/>
            </a:pPr>
            <a:r>
              <a:t/>
            </a:r>
            <a:endParaRPr/>
          </a:p>
        </p:txBody>
      </p:sp>
      <p:sp>
        <p:nvSpPr>
          <p:cNvPr id="222" name="Google Shape;222;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3" name="Google Shape;13;p1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4" name="Google Shape;14;p1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0" name="Google Shape;70;p20"/>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1" name="Google Shape;7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2" name="Google Shape;7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3" name="Google Shape;73;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1"/>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6" name="Google Shape;76;p21"/>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77" name="Google Shape;77;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8" name="Google Shape;78;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79" name="Google Shape;79;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2"/>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7" name="Google Shape;17;p12"/>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lnSpc>
                <a:spcPct val="100000"/>
              </a:lnSpc>
              <a:spcBef>
                <a:spcPts val="640"/>
              </a:spcBef>
              <a:spcAft>
                <a:spcPts val="0"/>
              </a:spcAft>
              <a:buClr>
                <a:srgbClr val="888888"/>
              </a:buClr>
              <a:buSzPts val="3200"/>
              <a:buNone/>
              <a:defRPr>
                <a:solidFill>
                  <a:srgbClr val="888888"/>
                </a:solidFill>
              </a:defRPr>
            </a:lvl1pPr>
            <a:lvl2pPr lvl="1" algn="ctr">
              <a:lnSpc>
                <a:spcPct val="100000"/>
              </a:lnSpc>
              <a:spcBef>
                <a:spcPts val="560"/>
              </a:spcBef>
              <a:spcAft>
                <a:spcPts val="0"/>
              </a:spcAft>
              <a:buClr>
                <a:srgbClr val="888888"/>
              </a:buClr>
              <a:buSzPts val="2800"/>
              <a:buNone/>
              <a:defRPr>
                <a:solidFill>
                  <a:srgbClr val="888888"/>
                </a:solidFill>
              </a:defRPr>
            </a:lvl2pPr>
            <a:lvl3pPr lvl="2" algn="ctr">
              <a:lnSpc>
                <a:spcPct val="100000"/>
              </a:lnSpc>
              <a:spcBef>
                <a:spcPts val="480"/>
              </a:spcBef>
              <a:spcAft>
                <a:spcPts val="0"/>
              </a:spcAft>
              <a:buClr>
                <a:srgbClr val="888888"/>
              </a:buClr>
              <a:buSzPts val="2400"/>
              <a:buNone/>
              <a:defRPr>
                <a:solidFill>
                  <a:srgbClr val="888888"/>
                </a:solidFill>
              </a:defRPr>
            </a:lvl3pPr>
            <a:lvl4pPr lvl="3" algn="ctr">
              <a:lnSpc>
                <a:spcPct val="100000"/>
              </a:lnSpc>
              <a:spcBef>
                <a:spcPts val="400"/>
              </a:spcBef>
              <a:spcAft>
                <a:spcPts val="0"/>
              </a:spcAft>
              <a:buClr>
                <a:srgbClr val="888888"/>
              </a:buClr>
              <a:buSzPts val="2000"/>
              <a:buNone/>
              <a:defRPr>
                <a:solidFill>
                  <a:srgbClr val="888888"/>
                </a:solidFill>
              </a:defRPr>
            </a:lvl4pPr>
            <a:lvl5pPr lvl="4" algn="ctr">
              <a:lnSpc>
                <a:spcPct val="100000"/>
              </a:lnSpc>
              <a:spcBef>
                <a:spcPts val="400"/>
              </a:spcBef>
              <a:spcAft>
                <a:spcPts val="0"/>
              </a:spcAft>
              <a:buClr>
                <a:srgbClr val="888888"/>
              </a:buClr>
              <a:buSzPts val="2000"/>
              <a:buNone/>
              <a:defRPr>
                <a:solidFill>
                  <a:srgbClr val="888888"/>
                </a:solidFill>
              </a:defRPr>
            </a:lvl5pPr>
            <a:lvl6pPr lvl="5" algn="ctr">
              <a:lnSpc>
                <a:spcPct val="100000"/>
              </a:lnSpc>
              <a:spcBef>
                <a:spcPts val="400"/>
              </a:spcBef>
              <a:spcAft>
                <a:spcPts val="0"/>
              </a:spcAft>
              <a:buClr>
                <a:srgbClr val="888888"/>
              </a:buClr>
              <a:buSzPts val="2000"/>
              <a:buNone/>
              <a:defRPr>
                <a:solidFill>
                  <a:srgbClr val="888888"/>
                </a:solidFill>
              </a:defRPr>
            </a:lvl6pPr>
            <a:lvl7pPr lvl="6" algn="ctr">
              <a:lnSpc>
                <a:spcPct val="100000"/>
              </a:lnSpc>
              <a:spcBef>
                <a:spcPts val="400"/>
              </a:spcBef>
              <a:spcAft>
                <a:spcPts val="0"/>
              </a:spcAft>
              <a:buClr>
                <a:srgbClr val="888888"/>
              </a:buClr>
              <a:buSzPts val="2000"/>
              <a:buNone/>
              <a:defRPr>
                <a:solidFill>
                  <a:srgbClr val="888888"/>
                </a:solidFill>
              </a:defRPr>
            </a:lvl7pPr>
            <a:lvl8pPr lvl="7" algn="ctr">
              <a:lnSpc>
                <a:spcPct val="100000"/>
              </a:lnSpc>
              <a:spcBef>
                <a:spcPts val="400"/>
              </a:spcBef>
              <a:spcAft>
                <a:spcPts val="0"/>
              </a:spcAft>
              <a:buClr>
                <a:srgbClr val="888888"/>
              </a:buClr>
              <a:buSzPts val="2000"/>
              <a:buNone/>
              <a:defRPr>
                <a:solidFill>
                  <a:srgbClr val="888888"/>
                </a:solidFill>
              </a:defRPr>
            </a:lvl8pPr>
            <a:lvl9pPr lvl="8" algn="ctr">
              <a:lnSpc>
                <a:spcPct val="100000"/>
              </a:lnSpc>
              <a:spcBef>
                <a:spcPts val="400"/>
              </a:spcBef>
              <a:spcAft>
                <a:spcPts val="0"/>
              </a:spcAft>
              <a:buClr>
                <a:srgbClr val="888888"/>
              </a:buClr>
              <a:buSzPts val="2000"/>
              <a:buNone/>
              <a:defRPr>
                <a:solidFill>
                  <a:srgbClr val="888888"/>
                </a:solidFill>
              </a:defRPr>
            </a:lvl9pPr>
          </a:lstStyle>
          <a:p/>
        </p:txBody>
      </p:sp>
      <p:sp>
        <p:nvSpPr>
          <p:cNvPr id="18" name="Google Shape;18;p1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19" name="Google Shape;19;p1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0" name="Google Shape;20;p1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3" name="Google Shape;23;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lnSpc>
                <a:spcPct val="100000"/>
              </a:lnSpc>
              <a:spcBef>
                <a:spcPts val="360"/>
              </a:spcBef>
              <a:spcAft>
                <a:spcPts val="0"/>
              </a:spcAft>
              <a:buClr>
                <a:schemeClr val="dk1"/>
              </a:buClr>
              <a:buSzPts val="1800"/>
              <a:buChar char="•"/>
              <a:defRPr/>
            </a:lvl1pPr>
            <a:lvl2pPr indent="-342900" lvl="1" marL="914400" algn="l">
              <a:lnSpc>
                <a:spcPct val="100000"/>
              </a:lnSpc>
              <a:spcBef>
                <a:spcPts val="360"/>
              </a:spcBef>
              <a:spcAft>
                <a:spcPts val="0"/>
              </a:spcAft>
              <a:buClr>
                <a:schemeClr val="dk1"/>
              </a:buClr>
              <a:buSzPts val="1800"/>
              <a:buChar char="–"/>
              <a:defRPr/>
            </a:lvl2pPr>
            <a:lvl3pPr indent="-342900" lvl="2" marL="1371600" algn="l">
              <a:lnSpc>
                <a:spcPct val="100000"/>
              </a:lnSpc>
              <a:spcBef>
                <a:spcPts val="360"/>
              </a:spcBef>
              <a:spcAft>
                <a:spcPts val="0"/>
              </a:spcAft>
              <a:buClr>
                <a:schemeClr val="dk1"/>
              </a:buClr>
              <a:buSzPts val="1800"/>
              <a:buChar char="•"/>
              <a:defRPr/>
            </a:lvl3pPr>
            <a:lvl4pPr indent="-342900" lvl="3" marL="1828800" algn="l">
              <a:lnSpc>
                <a:spcPct val="100000"/>
              </a:lnSpc>
              <a:spcBef>
                <a:spcPts val="360"/>
              </a:spcBef>
              <a:spcAft>
                <a:spcPts val="0"/>
              </a:spcAft>
              <a:buClr>
                <a:schemeClr val="dk1"/>
              </a:buClr>
              <a:buSzPts val="1800"/>
              <a:buChar char="–"/>
              <a:defRPr/>
            </a:lvl4pPr>
            <a:lvl5pPr indent="-342900" lvl="4" marL="2286000" algn="l">
              <a:lnSpc>
                <a:spcPct val="100000"/>
              </a:lnSpc>
              <a:spcBef>
                <a:spcPts val="360"/>
              </a:spcBef>
              <a:spcAft>
                <a:spcPts val="0"/>
              </a:spcAft>
              <a:buClr>
                <a:schemeClr val="dk1"/>
              </a:buClr>
              <a:buSzPts val="1800"/>
              <a:buChar char="»"/>
              <a:defRPr/>
            </a:lvl5pPr>
            <a:lvl6pPr indent="-342900" lvl="5" marL="2743200" algn="l">
              <a:lnSpc>
                <a:spcPct val="100000"/>
              </a:lnSpc>
              <a:spcBef>
                <a:spcPts val="360"/>
              </a:spcBef>
              <a:spcAft>
                <a:spcPts val="0"/>
              </a:spcAft>
              <a:buClr>
                <a:schemeClr val="dk1"/>
              </a:buClr>
              <a:buSzPts val="1800"/>
              <a:buChar char="•"/>
              <a:defRPr/>
            </a:lvl6pPr>
            <a:lvl7pPr indent="-342900" lvl="6" marL="3200400" algn="l">
              <a:lnSpc>
                <a:spcPct val="100000"/>
              </a:lnSpc>
              <a:spcBef>
                <a:spcPts val="360"/>
              </a:spcBef>
              <a:spcAft>
                <a:spcPts val="0"/>
              </a:spcAft>
              <a:buClr>
                <a:schemeClr val="dk1"/>
              </a:buClr>
              <a:buSzPts val="1800"/>
              <a:buChar char="•"/>
              <a:defRPr/>
            </a:lvl7pPr>
            <a:lvl8pPr indent="-342900" lvl="7" marL="3657600" algn="l">
              <a:lnSpc>
                <a:spcPct val="100000"/>
              </a:lnSpc>
              <a:spcBef>
                <a:spcPts val="360"/>
              </a:spcBef>
              <a:spcAft>
                <a:spcPts val="0"/>
              </a:spcAft>
              <a:buClr>
                <a:schemeClr val="dk1"/>
              </a:buClr>
              <a:buSzPts val="1800"/>
              <a:buChar char="•"/>
              <a:defRPr/>
            </a:lvl8pPr>
            <a:lvl9pPr indent="-342900" lvl="8" marL="4114800" algn="l">
              <a:lnSpc>
                <a:spcPct val="100000"/>
              </a:lnSpc>
              <a:spcBef>
                <a:spcPts val="360"/>
              </a:spcBef>
              <a:spcAft>
                <a:spcPts val="0"/>
              </a:spcAft>
              <a:buClr>
                <a:schemeClr val="dk1"/>
              </a:buClr>
              <a:buSzPts val="1800"/>
              <a:buChar char="•"/>
              <a:defRPr/>
            </a:lvl9pPr>
          </a:lstStyle>
          <a:p/>
        </p:txBody>
      </p:sp>
      <p:sp>
        <p:nvSpPr>
          <p:cNvPr id="24" name="Google Shape;24;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5" name="Google Shape;25;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6" name="Google Shape;26;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lnSpc>
                <a:spcPct val="100000"/>
              </a:lnSpc>
              <a:spcBef>
                <a:spcPts val="0"/>
              </a:spcBef>
              <a:spcAft>
                <a:spcPts val="0"/>
              </a:spcAft>
              <a:buClr>
                <a:schemeClr val="dk1"/>
              </a:buClr>
              <a:buSzPts val="4000"/>
              <a:buFont typeface="Calibri"/>
              <a:buNone/>
              <a:defRPr b="1" sz="4000" cap="none"/>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29" name="Google Shape;29;p1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00"/>
              </a:spcBef>
              <a:spcAft>
                <a:spcPts val="0"/>
              </a:spcAft>
              <a:buClr>
                <a:srgbClr val="888888"/>
              </a:buClr>
              <a:buSzPts val="2000"/>
              <a:buNone/>
              <a:defRPr sz="2000">
                <a:solidFill>
                  <a:srgbClr val="888888"/>
                </a:solidFill>
              </a:defRPr>
            </a:lvl1pPr>
            <a:lvl2pPr indent="-228600" lvl="1" marL="914400" algn="l">
              <a:lnSpc>
                <a:spcPct val="100000"/>
              </a:lnSpc>
              <a:spcBef>
                <a:spcPts val="360"/>
              </a:spcBef>
              <a:spcAft>
                <a:spcPts val="0"/>
              </a:spcAft>
              <a:buClr>
                <a:srgbClr val="888888"/>
              </a:buClr>
              <a:buSzPts val="1800"/>
              <a:buNone/>
              <a:defRPr sz="1800">
                <a:solidFill>
                  <a:srgbClr val="888888"/>
                </a:solidFill>
              </a:defRPr>
            </a:lvl2pPr>
            <a:lvl3pPr indent="-228600" lvl="2" marL="1371600" algn="l">
              <a:lnSpc>
                <a:spcPct val="100000"/>
              </a:lnSpc>
              <a:spcBef>
                <a:spcPts val="320"/>
              </a:spcBef>
              <a:spcAft>
                <a:spcPts val="0"/>
              </a:spcAft>
              <a:buClr>
                <a:srgbClr val="888888"/>
              </a:buClr>
              <a:buSzPts val="1600"/>
              <a:buNone/>
              <a:defRPr sz="1600">
                <a:solidFill>
                  <a:srgbClr val="888888"/>
                </a:solidFill>
              </a:defRPr>
            </a:lvl3pPr>
            <a:lvl4pPr indent="-228600" lvl="3" marL="1828800" algn="l">
              <a:lnSpc>
                <a:spcPct val="100000"/>
              </a:lnSpc>
              <a:spcBef>
                <a:spcPts val="280"/>
              </a:spcBef>
              <a:spcAft>
                <a:spcPts val="0"/>
              </a:spcAft>
              <a:buClr>
                <a:srgbClr val="888888"/>
              </a:buClr>
              <a:buSzPts val="1400"/>
              <a:buNone/>
              <a:defRPr sz="1400">
                <a:solidFill>
                  <a:srgbClr val="888888"/>
                </a:solidFill>
              </a:defRPr>
            </a:lvl4pPr>
            <a:lvl5pPr indent="-228600" lvl="4" marL="2286000" algn="l">
              <a:lnSpc>
                <a:spcPct val="100000"/>
              </a:lnSpc>
              <a:spcBef>
                <a:spcPts val="280"/>
              </a:spcBef>
              <a:spcAft>
                <a:spcPts val="0"/>
              </a:spcAft>
              <a:buClr>
                <a:srgbClr val="888888"/>
              </a:buClr>
              <a:buSzPts val="1400"/>
              <a:buNone/>
              <a:defRPr sz="1400">
                <a:solidFill>
                  <a:srgbClr val="888888"/>
                </a:solidFill>
              </a:defRPr>
            </a:lvl5pPr>
            <a:lvl6pPr indent="-228600" lvl="5" marL="2743200" algn="l">
              <a:lnSpc>
                <a:spcPct val="100000"/>
              </a:lnSpc>
              <a:spcBef>
                <a:spcPts val="280"/>
              </a:spcBef>
              <a:spcAft>
                <a:spcPts val="0"/>
              </a:spcAft>
              <a:buClr>
                <a:srgbClr val="888888"/>
              </a:buClr>
              <a:buSzPts val="1400"/>
              <a:buNone/>
              <a:defRPr sz="1400">
                <a:solidFill>
                  <a:srgbClr val="888888"/>
                </a:solidFill>
              </a:defRPr>
            </a:lvl6pPr>
            <a:lvl7pPr indent="-228600" lvl="6" marL="3200400" algn="l">
              <a:lnSpc>
                <a:spcPct val="100000"/>
              </a:lnSpc>
              <a:spcBef>
                <a:spcPts val="280"/>
              </a:spcBef>
              <a:spcAft>
                <a:spcPts val="0"/>
              </a:spcAft>
              <a:buClr>
                <a:srgbClr val="888888"/>
              </a:buClr>
              <a:buSzPts val="1400"/>
              <a:buNone/>
              <a:defRPr sz="1400">
                <a:solidFill>
                  <a:srgbClr val="888888"/>
                </a:solidFill>
              </a:defRPr>
            </a:lvl7pPr>
            <a:lvl8pPr indent="-228600" lvl="7" marL="3657600" algn="l">
              <a:lnSpc>
                <a:spcPct val="100000"/>
              </a:lnSpc>
              <a:spcBef>
                <a:spcPts val="280"/>
              </a:spcBef>
              <a:spcAft>
                <a:spcPts val="0"/>
              </a:spcAft>
              <a:buClr>
                <a:srgbClr val="888888"/>
              </a:buClr>
              <a:buSzPts val="1400"/>
              <a:buNone/>
              <a:defRPr sz="1400">
                <a:solidFill>
                  <a:srgbClr val="888888"/>
                </a:solidFill>
              </a:defRPr>
            </a:lvl8pPr>
            <a:lvl9pPr indent="-228600" lvl="8" marL="4114800" algn="l">
              <a:lnSpc>
                <a:spcPct val="100000"/>
              </a:lnSpc>
              <a:spcBef>
                <a:spcPts val="280"/>
              </a:spcBef>
              <a:spcAft>
                <a:spcPts val="0"/>
              </a:spcAft>
              <a:buClr>
                <a:srgbClr val="888888"/>
              </a:buClr>
              <a:buSzPts val="1400"/>
              <a:buNone/>
              <a:defRPr sz="1400">
                <a:solidFill>
                  <a:srgbClr val="888888"/>
                </a:solidFill>
              </a:defRPr>
            </a:lvl9pPr>
          </a:lstStyle>
          <a:p/>
        </p:txBody>
      </p:sp>
      <p:sp>
        <p:nvSpPr>
          <p:cNvPr id="30" name="Google Shape;30;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1" name="Google Shape;31;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2" name="Google Shape;32;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5" name="Google Shape;35;p1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6" name="Google Shape;36;p1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lnSpc>
                <a:spcPct val="100000"/>
              </a:lnSpc>
              <a:spcBef>
                <a:spcPts val="560"/>
              </a:spcBef>
              <a:spcAft>
                <a:spcPts val="0"/>
              </a:spcAft>
              <a:buClr>
                <a:schemeClr val="dk1"/>
              </a:buClr>
              <a:buSzPts val="2800"/>
              <a:buChar char="•"/>
              <a:defRPr sz="2800"/>
            </a:lvl1pPr>
            <a:lvl2pPr indent="-381000" lvl="1" marL="914400" algn="l">
              <a:lnSpc>
                <a:spcPct val="100000"/>
              </a:lnSpc>
              <a:spcBef>
                <a:spcPts val="480"/>
              </a:spcBef>
              <a:spcAft>
                <a:spcPts val="0"/>
              </a:spcAft>
              <a:buClr>
                <a:schemeClr val="dk1"/>
              </a:buClr>
              <a:buSzPts val="2400"/>
              <a:buChar char="–"/>
              <a:defRPr sz="2400"/>
            </a:lvl2pPr>
            <a:lvl3pPr indent="-355600" lvl="2" marL="1371600" algn="l">
              <a:lnSpc>
                <a:spcPct val="100000"/>
              </a:lnSpc>
              <a:spcBef>
                <a:spcPts val="400"/>
              </a:spcBef>
              <a:spcAft>
                <a:spcPts val="0"/>
              </a:spcAft>
              <a:buClr>
                <a:schemeClr val="dk1"/>
              </a:buClr>
              <a:buSzPts val="2000"/>
              <a:buChar char="•"/>
              <a:defRPr sz="2000"/>
            </a:lvl3pPr>
            <a:lvl4pPr indent="-342900" lvl="3" marL="1828800" algn="l">
              <a:lnSpc>
                <a:spcPct val="100000"/>
              </a:lnSpc>
              <a:spcBef>
                <a:spcPts val="360"/>
              </a:spcBef>
              <a:spcAft>
                <a:spcPts val="0"/>
              </a:spcAft>
              <a:buClr>
                <a:schemeClr val="dk1"/>
              </a:buClr>
              <a:buSzPts val="1800"/>
              <a:buChar char="–"/>
              <a:defRPr sz="1800"/>
            </a:lvl4pPr>
            <a:lvl5pPr indent="-342900" lvl="4" marL="2286000" algn="l">
              <a:lnSpc>
                <a:spcPct val="100000"/>
              </a:lnSpc>
              <a:spcBef>
                <a:spcPts val="360"/>
              </a:spcBef>
              <a:spcAft>
                <a:spcPts val="0"/>
              </a:spcAft>
              <a:buClr>
                <a:schemeClr val="dk1"/>
              </a:buClr>
              <a:buSzPts val="1800"/>
              <a:buChar char="»"/>
              <a:defRPr sz="1800"/>
            </a:lvl5pPr>
            <a:lvl6pPr indent="-342900" lvl="5" marL="2743200" algn="l">
              <a:lnSpc>
                <a:spcPct val="100000"/>
              </a:lnSpc>
              <a:spcBef>
                <a:spcPts val="360"/>
              </a:spcBef>
              <a:spcAft>
                <a:spcPts val="0"/>
              </a:spcAft>
              <a:buClr>
                <a:schemeClr val="dk1"/>
              </a:buClr>
              <a:buSzPts val="1800"/>
              <a:buChar char="•"/>
              <a:defRPr sz="1800"/>
            </a:lvl6pPr>
            <a:lvl7pPr indent="-342900" lvl="6" marL="3200400" algn="l">
              <a:lnSpc>
                <a:spcPct val="100000"/>
              </a:lnSpc>
              <a:spcBef>
                <a:spcPts val="360"/>
              </a:spcBef>
              <a:spcAft>
                <a:spcPts val="0"/>
              </a:spcAft>
              <a:buClr>
                <a:schemeClr val="dk1"/>
              </a:buClr>
              <a:buSzPts val="1800"/>
              <a:buChar char="•"/>
              <a:defRPr sz="1800"/>
            </a:lvl7pPr>
            <a:lvl8pPr indent="-342900" lvl="7" marL="3657600" algn="l">
              <a:lnSpc>
                <a:spcPct val="100000"/>
              </a:lnSpc>
              <a:spcBef>
                <a:spcPts val="360"/>
              </a:spcBef>
              <a:spcAft>
                <a:spcPts val="0"/>
              </a:spcAft>
              <a:buClr>
                <a:schemeClr val="dk1"/>
              </a:buClr>
              <a:buSzPts val="1800"/>
              <a:buChar char="•"/>
              <a:defRPr sz="1800"/>
            </a:lvl8pPr>
            <a:lvl9pPr indent="-342900" lvl="8" marL="4114800" algn="l">
              <a:lnSpc>
                <a:spcPct val="100000"/>
              </a:lnSpc>
              <a:spcBef>
                <a:spcPts val="360"/>
              </a:spcBef>
              <a:spcAft>
                <a:spcPts val="0"/>
              </a:spcAft>
              <a:buClr>
                <a:schemeClr val="dk1"/>
              </a:buClr>
              <a:buSzPts val="1800"/>
              <a:buChar char="•"/>
              <a:defRPr sz="1800"/>
            </a:lvl9pPr>
          </a:lstStyle>
          <a:p/>
        </p:txBody>
      </p:sp>
      <p:sp>
        <p:nvSpPr>
          <p:cNvPr id="37" name="Google Shape;37;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8" name="Google Shape;38;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39" name="Google Shape;39;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4400"/>
              <a:buFont typeface="Calibri"/>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2" name="Google Shape;42;p1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3" name="Google Shape;43;p1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4" name="Google Shape;44;p1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lnSpc>
                <a:spcPct val="100000"/>
              </a:lnSpc>
              <a:spcBef>
                <a:spcPts val="480"/>
              </a:spcBef>
              <a:spcAft>
                <a:spcPts val="0"/>
              </a:spcAft>
              <a:buClr>
                <a:schemeClr val="dk1"/>
              </a:buClr>
              <a:buSzPts val="2400"/>
              <a:buNone/>
              <a:defRPr b="1" sz="2400"/>
            </a:lvl1pPr>
            <a:lvl2pPr indent="-228600" lvl="1" marL="914400" algn="l">
              <a:lnSpc>
                <a:spcPct val="100000"/>
              </a:lnSpc>
              <a:spcBef>
                <a:spcPts val="400"/>
              </a:spcBef>
              <a:spcAft>
                <a:spcPts val="0"/>
              </a:spcAft>
              <a:buClr>
                <a:schemeClr val="dk1"/>
              </a:buClr>
              <a:buSzPts val="2000"/>
              <a:buNone/>
              <a:defRPr b="1" sz="2000"/>
            </a:lvl2pPr>
            <a:lvl3pPr indent="-228600" lvl="2" marL="1371600" algn="l">
              <a:lnSpc>
                <a:spcPct val="100000"/>
              </a:lnSpc>
              <a:spcBef>
                <a:spcPts val="360"/>
              </a:spcBef>
              <a:spcAft>
                <a:spcPts val="0"/>
              </a:spcAft>
              <a:buClr>
                <a:schemeClr val="dk1"/>
              </a:buClr>
              <a:buSzPts val="1800"/>
              <a:buNone/>
              <a:defRPr b="1" sz="1800"/>
            </a:lvl3pPr>
            <a:lvl4pPr indent="-228600" lvl="3" marL="1828800" algn="l">
              <a:lnSpc>
                <a:spcPct val="100000"/>
              </a:lnSpc>
              <a:spcBef>
                <a:spcPts val="320"/>
              </a:spcBef>
              <a:spcAft>
                <a:spcPts val="0"/>
              </a:spcAft>
              <a:buClr>
                <a:schemeClr val="dk1"/>
              </a:buClr>
              <a:buSzPts val="1600"/>
              <a:buNone/>
              <a:defRPr b="1" sz="1600"/>
            </a:lvl4pPr>
            <a:lvl5pPr indent="-228600" lvl="4" marL="2286000" algn="l">
              <a:lnSpc>
                <a:spcPct val="100000"/>
              </a:lnSpc>
              <a:spcBef>
                <a:spcPts val="320"/>
              </a:spcBef>
              <a:spcAft>
                <a:spcPts val="0"/>
              </a:spcAft>
              <a:buClr>
                <a:schemeClr val="dk1"/>
              </a:buClr>
              <a:buSzPts val="1600"/>
              <a:buNone/>
              <a:defRPr b="1" sz="1600"/>
            </a:lvl5pPr>
            <a:lvl6pPr indent="-228600" lvl="5" marL="2743200" algn="l">
              <a:lnSpc>
                <a:spcPct val="100000"/>
              </a:lnSpc>
              <a:spcBef>
                <a:spcPts val="320"/>
              </a:spcBef>
              <a:spcAft>
                <a:spcPts val="0"/>
              </a:spcAft>
              <a:buClr>
                <a:schemeClr val="dk1"/>
              </a:buClr>
              <a:buSzPts val="1600"/>
              <a:buNone/>
              <a:defRPr b="1" sz="1600"/>
            </a:lvl6pPr>
            <a:lvl7pPr indent="-228600" lvl="6" marL="3200400" algn="l">
              <a:lnSpc>
                <a:spcPct val="100000"/>
              </a:lnSpc>
              <a:spcBef>
                <a:spcPts val="320"/>
              </a:spcBef>
              <a:spcAft>
                <a:spcPts val="0"/>
              </a:spcAft>
              <a:buClr>
                <a:schemeClr val="dk1"/>
              </a:buClr>
              <a:buSzPts val="1600"/>
              <a:buNone/>
              <a:defRPr b="1" sz="1600"/>
            </a:lvl7pPr>
            <a:lvl8pPr indent="-228600" lvl="7" marL="3657600" algn="l">
              <a:lnSpc>
                <a:spcPct val="100000"/>
              </a:lnSpc>
              <a:spcBef>
                <a:spcPts val="320"/>
              </a:spcBef>
              <a:spcAft>
                <a:spcPts val="0"/>
              </a:spcAft>
              <a:buClr>
                <a:schemeClr val="dk1"/>
              </a:buClr>
              <a:buSzPts val="1600"/>
              <a:buNone/>
              <a:defRPr b="1" sz="1600"/>
            </a:lvl8pPr>
            <a:lvl9pPr indent="-228600" lvl="8" marL="4114800" algn="l">
              <a:lnSpc>
                <a:spcPct val="100000"/>
              </a:lnSpc>
              <a:spcBef>
                <a:spcPts val="320"/>
              </a:spcBef>
              <a:spcAft>
                <a:spcPts val="0"/>
              </a:spcAft>
              <a:buClr>
                <a:schemeClr val="dk1"/>
              </a:buClr>
              <a:buSzPts val="1600"/>
              <a:buNone/>
              <a:defRPr b="1" sz="1600"/>
            </a:lvl9pPr>
          </a:lstStyle>
          <a:p/>
        </p:txBody>
      </p:sp>
      <p:sp>
        <p:nvSpPr>
          <p:cNvPr id="45" name="Google Shape;45;p1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lnSpc>
                <a:spcPct val="100000"/>
              </a:lnSpc>
              <a:spcBef>
                <a:spcPts val="480"/>
              </a:spcBef>
              <a:spcAft>
                <a:spcPts val="0"/>
              </a:spcAft>
              <a:buClr>
                <a:schemeClr val="dk1"/>
              </a:buClr>
              <a:buSzPts val="2400"/>
              <a:buChar char="•"/>
              <a:defRPr sz="2400"/>
            </a:lvl1pPr>
            <a:lvl2pPr indent="-355600" lvl="1" marL="914400" algn="l">
              <a:lnSpc>
                <a:spcPct val="100000"/>
              </a:lnSpc>
              <a:spcBef>
                <a:spcPts val="400"/>
              </a:spcBef>
              <a:spcAft>
                <a:spcPts val="0"/>
              </a:spcAft>
              <a:buClr>
                <a:schemeClr val="dk1"/>
              </a:buClr>
              <a:buSzPts val="2000"/>
              <a:buChar char="–"/>
              <a:defRPr sz="2000"/>
            </a:lvl2pPr>
            <a:lvl3pPr indent="-342900" lvl="2" marL="1371600" algn="l">
              <a:lnSpc>
                <a:spcPct val="100000"/>
              </a:lnSpc>
              <a:spcBef>
                <a:spcPts val="360"/>
              </a:spcBef>
              <a:spcAft>
                <a:spcPts val="0"/>
              </a:spcAft>
              <a:buClr>
                <a:schemeClr val="dk1"/>
              </a:buClr>
              <a:buSzPts val="1800"/>
              <a:buChar char="•"/>
              <a:defRPr sz="1800"/>
            </a:lvl3pPr>
            <a:lvl4pPr indent="-330200" lvl="3" marL="1828800" algn="l">
              <a:lnSpc>
                <a:spcPct val="100000"/>
              </a:lnSpc>
              <a:spcBef>
                <a:spcPts val="320"/>
              </a:spcBef>
              <a:spcAft>
                <a:spcPts val="0"/>
              </a:spcAft>
              <a:buClr>
                <a:schemeClr val="dk1"/>
              </a:buClr>
              <a:buSzPts val="1600"/>
              <a:buChar char="–"/>
              <a:defRPr sz="1600"/>
            </a:lvl4pPr>
            <a:lvl5pPr indent="-330200" lvl="4" marL="2286000" algn="l">
              <a:lnSpc>
                <a:spcPct val="100000"/>
              </a:lnSpc>
              <a:spcBef>
                <a:spcPts val="320"/>
              </a:spcBef>
              <a:spcAft>
                <a:spcPts val="0"/>
              </a:spcAft>
              <a:buClr>
                <a:schemeClr val="dk1"/>
              </a:buClr>
              <a:buSzPts val="1600"/>
              <a:buChar char="»"/>
              <a:defRPr sz="1600"/>
            </a:lvl5pPr>
            <a:lvl6pPr indent="-330200" lvl="5" marL="2743200" algn="l">
              <a:lnSpc>
                <a:spcPct val="100000"/>
              </a:lnSpc>
              <a:spcBef>
                <a:spcPts val="320"/>
              </a:spcBef>
              <a:spcAft>
                <a:spcPts val="0"/>
              </a:spcAft>
              <a:buClr>
                <a:schemeClr val="dk1"/>
              </a:buClr>
              <a:buSzPts val="1600"/>
              <a:buChar char="•"/>
              <a:defRPr sz="1600"/>
            </a:lvl6pPr>
            <a:lvl7pPr indent="-330200" lvl="6" marL="3200400" algn="l">
              <a:lnSpc>
                <a:spcPct val="100000"/>
              </a:lnSpc>
              <a:spcBef>
                <a:spcPts val="320"/>
              </a:spcBef>
              <a:spcAft>
                <a:spcPts val="0"/>
              </a:spcAft>
              <a:buClr>
                <a:schemeClr val="dk1"/>
              </a:buClr>
              <a:buSzPts val="1600"/>
              <a:buChar char="•"/>
              <a:defRPr sz="1600"/>
            </a:lvl7pPr>
            <a:lvl8pPr indent="-330200" lvl="7" marL="3657600" algn="l">
              <a:lnSpc>
                <a:spcPct val="100000"/>
              </a:lnSpc>
              <a:spcBef>
                <a:spcPts val="320"/>
              </a:spcBef>
              <a:spcAft>
                <a:spcPts val="0"/>
              </a:spcAft>
              <a:buClr>
                <a:schemeClr val="dk1"/>
              </a:buClr>
              <a:buSzPts val="1600"/>
              <a:buChar char="•"/>
              <a:defRPr sz="1600"/>
            </a:lvl8pPr>
            <a:lvl9pPr indent="-330200" lvl="8" marL="4114800" algn="l">
              <a:lnSpc>
                <a:spcPct val="100000"/>
              </a:lnSpc>
              <a:spcBef>
                <a:spcPts val="320"/>
              </a:spcBef>
              <a:spcAft>
                <a:spcPts val="0"/>
              </a:spcAft>
              <a:buClr>
                <a:schemeClr val="dk1"/>
              </a:buClr>
              <a:buSzPts val="1600"/>
              <a:buChar char="•"/>
              <a:defRPr sz="1600"/>
            </a:lvl9pPr>
          </a:lstStyle>
          <a:p/>
        </p:txBody>
      </p:sp>
      <p:sp>
        <p:nvSpPr>
          <p:cNvPr id="46" name="Google Shape;46;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7" name="Google Shape;47;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48" name="Google Shape;48;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lnSpc>
                <a:spcPct val="100000"/>
              </a:lnSpc>
              <a:spcBef>
                <a:spcPts val="0"/>
              </a:spcBef>
              <a:spcAft>
                <a:spcPts val="0"/>
              </a:spcAft>
              <a:buClr>
                <a:schemeClr val="dk1"/>
              </a:buClr>
              <a:buSzPts val="18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1" name="Google Shape;51;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2" name="Google Shape;52;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3" name="Google Shape;53;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18"/>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6" name="Google Shape;56;p18"/>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lnSpc>
                <a:spcPct val="100000"/>
              </a:lnSpc>
              <a:spcBef>
                <a:spcPts val="640"/>
              </a:spcBef>
              <a:spcAft>
                <a:spcPts val="0"/>
              </a:spcAft>
              <a:buClr>
                <a:schemeClr val="dk1"/>
              </a:buClr>
              <a:buSzPts val="3200"/>
              <a:buChar char="•"/>
              <a:defRPr sz="3200"/>
            </a:lvl1pPr>
            <a:lvl2pPr indent="-406400" lvl="1" marL="914400" algn="l">
              <a:lnSpc>
                <a:spcPct val="100000"/>
              </a:lnSpc>
              <a:spcBef>
                <a:spcPts val="560"/>
              </a:spcBef>
              <a:spcAft>
                <a:spcPts val="0"/>
              </a:spcAft>
              <a:buClr>
                <a:schemeClr val="dk1"/>
              </a:buClr>
              <a:buSzPts val="2800"/>
              <a:buChar char="–"/>
              <a:defRPr sz="2800"/>
            </a:lvl2pPr>
            <a:lvl3pPr indent="-381000" lvl="2" marL="1371600" algn="l">
              <a:lnSpc>
                <a:spcPct val="100000"/>
              </a:lnSpc>
              <a:spcBef>
                <a:spcPts val="480"/>
              </a:spcBef>
              <a:spcAft>
                <a:spcPts val="0"/>
              </a:spcAft>
              <a:buClr>
                <a:schemeClr val="dk1"/>
              </a:buClr>
              <a:buSzPts val="2400"/>
              <a:buChar char="•"/>
              <a:defRPr sz="2400"/>
            </a:lvl3pPr>
            <a:lvl4pPr indent="-355600" lvl="3" marL="1828800" algn="l">
              <a:lnSpc>
                <a:spcPct val="100000"/>
              </a:lnSpc>
              <a:spcBef>
                <a:spcPts val="400"/>
              </a:spcBef>
              <a:spcAft>
                <a:spcPts val="0"/>
              </a:spcAft>
              <a:buClr>
                <a:schemeClr val="dk1"/>
              </a:buClr>
              <a:buSzPts val="2000"/>
              <a:buChar char="–"/>
              <a:defRPr sz="2000"/>
            </a:lvl4pPr>
            <a:lvl5pPr indent="-355600" lvl="4" marL="2286000" algn="l">
              <a:lnSpc>
                <a:spcPct val="100000"/>
              </a:lnSpc>
              <a:spcBef>
                <a:spcPts val="400"/>
              </a:spcBef>
              <a:spcAft>
                <a:spcPts val="0"/>
              </a:spcAft>
              <a:buClr>
                <a:schemeClr val="dk1"/>
              </a:buClr>
              <a:buSzPts val="2000"/>
              <a:buChar char="»"/>
              <a:defRPr sz="2000"/>
            </a:lvl5pPr>
            <a:lvl6pPr indent="-355600" lvl="5" marL="2743200" algn="l">
              <a:lnSpc>
                <a:spcPct val="100000"/>
              </a:lnSpc>
              <a:spcBef>
                <a:spcPts val="400"/>
              </a:spcBef>
              <a:spcAft>
                <a:spcPts val="0"/>
              </a:spcAft>
              <a:buClr>
                <a:schemeClr val="dk1"/>
              </a:buClr>
              <a:buSzPts val="2000"/>
              <a:buChar char="•"/>
              <a:defRPr sz="2000"/>
            </a:lvl6pPr>
            <a:lvl7pPr indent="-355600" lvl="6" marL="3200400" algn="l">
              <a:lnSpc>
                <a:spcPct val="100000"/>
              </a:lnSpc>
              <a:spcBef>
                <a:spcPts val="400"/>
              </a:spcBef>
              <a:spcAft>
                <a:spcPts val="0"/>
              </a:spcAft>
              <a:buClr>
                <a:schemeClr val="dk1"/>
              </a:buClr>
              <a:buSzPts val="2000"/>
              <a:buChar char="•"/>
              <a:defRPr sz="2000"/>
            </a:lvl7pPr>
            <a:lvl8pPr indent="-355600" lvl="7" marL="3657600" algn="l">
              <a:lnSpc>
                <a:spcPct val="100000"/>
              </a:lnSpc>
              <a:spcBef>
                <a:spcPts val="400"/>
              </a:spcBef>
              <a:spcAft>
                <a:spcPts val="0"/>
              </a:spcAft>
              <a:buClr>
                <a:schemeClr val="dk1"/>
              </a:buClr>
              <a:buSzPts val="2000"/>
              <a:buChar char="•"/>
              <a:defRPr sz="2000"/>
            </a:lvl8pPr>
            <a:lvl9pPr indent="-355600" lvl="8" marL="4114800" algn="l">
              <a:lnSpc>
                <a:spcPct val="100000"/>
              </a:lnSpc>
              <a:spcBef>
                <a:spcPts val="400"/>
              </a:spcBef>
              <a:spcAft>
                <a:spcPts val="0"/>
              </a:spcAft>
              <a:buClr>
                <a:schemeClr val="dk1"/>
              </a:buClr>
              <a:buSzPts val="2000"/>
              <a:buChar char="•"/>
              <a:defRPr sz="2000"/>
            </a:lvl9pPr>
          </a:lstStyle>
          <a:p/>
        </p:txBody>
      </p:sp>
      <p:sp>
        <p:nvSpPr>
          <p:cNvPr id="57" name="Google Shape;57;p18"/>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58" name="Google Shape;58;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59" name="Google Shape;59;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0" name="Google Shape;60;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19"/>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lnSpc>
                <a:spcPct val="100000"/>
              </a:lnSpc>
              <a:spcBef>
                <a:spcPts val="0"/>
              </a:spcBef>
              <a:spcAft>
                <a:spcPts val="0"/>
              </a:spcAft>
              <a:buClr>
                <a:schemeClr val="dk1"/>
              </a:buClr>
              <a:buSzPts val="2000"/>
              <a:buFont typeface="Calibri"/>
              <a:buNone/>
              <a:defRPr b="1" sz="2000"/>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3" name="Google Shape;63;p19"/>
          <p:cNvSpPr/>
          <p:nvPr>
            <p:ph idx="2" type="pic"/>
          </p:nvPr>
        </p:nvSpPr>
        <p:spPr>
          <a:xfrm>
            <a:off x="1792288" y="612775"/>
            <a:ext cx="5486400" cy="4114800"/>
          </a:xfrm>
          <a:prstGeom prst="rect">
            <a:avLst/>
          </a:prstGeom>
          <a:noFill/>
          <a:ln>
            <a:noFill/>
          </a:ln>
        </p:spPr>
      </p:sp>
      <p:sp>
        <p:nvSpPr>
          <p:cNvPr id="64" name="Google Shape;64;p19"/>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lnSpc>
                <a:spcPct val="100000"/>
              </a:lnSpc>
              <a:spcBef>
                <a:spcPts val="280"/>
              </a:spcBef>
              <a:spcAft>
                <a:spcPts val="0"/>
              </a:spcAft>
              <a:buClr>
                <a:schemeClr val="dk1"/>
              </a:buClr>
              <a:buSzPts val="1400"/>
              <a:buNone/>
              <a:defRPr sz="1400"/>
            </a:lvl1pPr>
            <a:lvl2pPr indent="-228600" lvl="1" marL="914400" algn="l">
              <a:lnSpc>
                <a:spcPct val="100000"/>
              </a:lnSpc>
              <a:spcBef>
                <a:spcPts val="240"/>
              </a:spcBef>
              <a:spcAft>
                <a:spcPts val="0"/>
              </a:spcAft>
              <a:buClr>
                <a:schemeClr val="dk1"/>
              </a:buClr>
              <a:buSzPts val="1200"/>
              <a:buNone/>
              <a:defRPr sz="1200"/>
            </a:lvl2pPr>
            <a:lvl3pPr indent="-228600" lvl="2" marL="1371600" algn="l">
              <a:lnSpc>
                <a:spcPct val="100000"/>
              </a:lnSpc>
              <a:spcBef>
                <a:spcPts val="200"/>
              </a:spcBef>
              <a:spcAft>
                <a:spcPts val="0"/>
              </a:spcAft>
              <a:buClr>
                <a:schemeClr val="dk1"/>
              </a:buClr>
              <a:buSzPts val="1000"/>
              <a:buNone/>
              <a:defRPr sz="1000"/>
            </a:lvl3pPr>
            <a:lvl4pPr indent="-228600" lvl="3" marL="1828800" algn="l">
              <a:lnSpc>
                <a:spcPct val="100000"/>
              </a:lnSpc>
              <a:spcBef>
                <a:spcPts val="180"/>
              </a:spcBef>
              <a:spcAft>
                <a:spcPts val="0"/>
              </a:spcAft>
              <a:buClr>
                <a:schemeClr val="dk1"/>
              </a:buClr>
              <a:buSzPts val="900"/>
              <a:buNone/>
              <a:defRPr sz="900"/>
            </a:lvl4pPr>
            <a:lvl5pPr indent="-228600" lvl="4" marL="2286000" algn="l">
              <a:lnSpc>
                <a:spcPct val="100000"/>
              </a:lnSpc>
              <a:spcBef>
                <a:spcPts val="180"/>
              </a:spcBef>
              <a:spcAft>
                <a:spcPts val="0"/>
              </a:spcAft>
              <a:buClr>
                <a:schemeClr val="dk1"/>
              </a:buClr>
              <a:buSzPts val="900"/>
              <a:buNone/>
              <a:defRPr sz="900"/>
            </a:lvl5pPr>
            <a:lvl6pPr indent="-228600" lvl="5" marL="2743200" algn="l">
              <a:lnSpc>
                <a:spcPct val="100000"/>
              </a:lnSpc>
              <a:spcBef>
                <a:spcPts val="180"/>
              </a:spcBef>
              <a:spcAft>
                <a:spcPts val="0"/>
              </a:spcAft>
              <a:buClr>
                <a:schemeClr val="dk1"/>
              </a:buClr>
              <a:buSzPts val="900"/>
              <a:buNone/>
              <a:defRPr sz="900"/>
            </a:lvl6pPr>
            <a:lvl7pPr indent="-228600" lvl="6" marL="3200400" algn="l">
              <a:lnSpc>
                <a:spcPct val="100000"/>
              </a:lnSpc>
              <a:spcBef>
                <a:spcPts val="180"/>
              </a:spcBef>
              <a:spcAft>
                <a:spcPts val="0"/>
              </a:spcAft>
              <a:buClr>
                <a:schemeClr val="dk1"/>
              </a:buClr>
              <a:buSzPts val="900"/>
              <a:buNone/>
              <a:defRPr sz="900"/>
            </a:lvl7pPr>
            <a:lvl8pPr indent="-228600" lvl="7" marL="3657600" algn="l">
              <a:lnSpc>
                <a:spcPct val="100000"/>
              </a:lnSpc>
              <a:spcBef>
                <a:spcPts val="180"/>
              </a:spcBef>
              <a:spcAft>
                <a:spcPts val="0"/>
              </a:spcAft>
              <a:buClr>
                <a:schemeClr val="dk1"/>
              </a:buClr>
              <a:buSzPts val="900"/>
              <a:buNone/>
              <a:defRPr sz="900"/>
            </a:lvl8pPr>
            <a:lvl9pPr indent="-228600" lvl="8" marL="4114800" algn="l">
              <a:lnSpc>
                <a:spcPct val="100000"/>
              </a:lnSpc>
              <a:spcBef>
                <a:spcPts val="180"/>
              </a:spcBef>
              <a:spcAft>
                <a:spcPts val="0"/>
              </a:spcAft>
              <a:buClr>
                <a:schemeClr val="dk1"/>
              </a:buClr>
              <a:buSzPts val="900"/>
              <a:buNone/>
              <a:defRPr sz="900"/>
            </a:lvl9pPr>
          </a:lstStyle>
          <a:p/>
        </p:txBody>
      </p:sp>
      <p:sp>
        <p:nvSpPr>
          <p:cNvPr id="65" name="Google Shape;65;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6" name="Google Shape;66;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lnSpc>
                <a:spcPct val="100000"/>
              </a:lnSpc>
              <a:spcBef>
                <a:spcPts val="0"/>
              </a:spcBef>
              <a:spcAft>
                <a:spcPts val="0"/>
              </a:spcAft>
              <a:buSzPts val="1400"/>
              <a:buNone/>
              <a:defRPr/>
            </a:lvl1pPr>
            <a:lvl2pPr lvl="1" algn="l">
              <a:lnSpc>
                <a:spcPct val="100000"/>
              </a:lnSpc>
              <a:spcBef>
                <a:spcPts val="0"/>
              </a:spcBef>
              <a:spcAft>
                <a:spcPts val="0"/>
              </a:spcAft>
              <a:buSzPts val="1400"/>
              <a:buNone/>
              <a:defRPr/>
            </a:lvl2pPr>
            <a:lvl3pPr lvl="2" algn="l">
              <a:lnSpc>
                <a:spcPct val="100000"/>
              </a:lnSpc>
              <a:spcBef>
                <a:spcPts val="0"/>
              </a:spcBef>
              <a:spcAft>
                <a:spcPts val="0"/>
              </a:spcAft>
              <a:buSzPts val="1400"/>
              <a:buNone/>
              <a:defRPr/>
            </a:lvl3pPr>
            <a:lvl4pPr lvl="3" algn="l">
              <a:lnSpc>
                <a:spcPct val="100000"/>
              </a:lnSpc>
              <a:spcBef>
                <a:spcPts val="0"/>
              </a:spcBef>
              <a:spcAft>
                <a:spcPts val="0"/>
              </a:spcAft>
              <a:buSzPts val="1400"/>
              <a:buNone/>
              <a:defRPr/>
            </a:lvl4pPr>
            <a:lvl5pPr lvl="4" algn="l">
              <a:lnSpc>
                <a:spcPct val="100000"/>
              </a:lnSpc>
              <a:spcBef>
                <a:spcPts val="0"/>
              </a:spcBef>
              <a:spcAft>
                <a:spcPts val="0"/>
              </a:spcAft>
              <a:buSzPts val="1400"/>
              <a:buNone/>
              <a:defRPr/>
            </a:lvl5pPr>
            <a:lvl6pPr lvl="5" algn="l">
              <a:lnSpc>
                <a:spcPct val="100000"/>
              </a:lnSpc>
              <a:spcBef>
                <a:spcPts val="0"/>
              </a:spcBef>
              <a:spcAft>
                <a:spcPts val="0"/>
              </a:spcAft>
              <a:buSzPts val="1400"/>
              <a:buNone/>
              <a:defRPr/>
            </a:lvl6pPr>
            <a:lvl7pPr lvl="6" algn="l">
              <a:lnSpc>
                <a:spcPct val="100000"/>
              </a:lnSpc>
              <a:spcBef>
                <a:spcPts val="0"/>
              </a:spcBef>
              <a:spcAft>
                <a:spcPts val="0"/>
              </a:spcAft>
              <a:buSzPts val="1400"/>
              <a:buNone/>
              <a:defRPr/>
            </a:lvl7pPr>
            <a:lvl8pPr lvl="7" algn="l">
              <a:lnSpc>
                <a:spcPct val="100000"/>
              </a:lnSpc>
              <a:spcBef>
                <a:spcPts val="0"/>
              </a:spcBef>
              <a:spcAft>
                <a:spcPts val="0"/>
              </a:spcAft>
              <a:buSzPts val="1400"/>
              <a:buNone/>
              <a:defRPr/>
            </a:lvl8pPr>
            <a:lvl9pPr lvl="8" algn="l">
              <a:lnSpc>
                <a:spcPct val="100000"/>
              </a:lnSpc>
              <a:spcBef>
                <a:spcPts val="0"/>
              </a:spcBef>
              <a:spcAft>
                <a:spcPts val="0"/>
              </a:spcAft>
              <a:buSzPts val="1400"/>
              <a:buNone/>
              <a:defRPr/>
            </a:lvl9pPr>
          </a:lstStyle>
          <a:p/>
        </p:txBody>
      </p:sp>
      <p:sp>
        <p:nvSpPr>
          <p:cNvPr id="67" name="Google Shape;67;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lnSpc>
                <a:spcPct val="10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rgbClr val="000000"/>
                </a:solidFill>
                <a:latin typeface="Arial"/>
                <a:ea typeface="Arial"/>
                <a:cs typeface="Arial"/>
                <a:sym typeface="Arial"/>
              </a:defRPr>
            </a:lvl9pPr>
          </a:lstStyle>
          <a:p/>
        </p:txBody>
      </p:sp>
      <p:sp>
        <p:nvSpPr>
          <p:cNvPr id="7" name="Google Shape;7;p10"/>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lnSpc>
                <a:spcPct val="100000"/>
              </a:lnSpc>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lnSpc>
                <a:spcPct val="100000"/>
              </a:lnSpc>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lnSpc>
                <a:spcPct val="100000"/>
              </a:lnSpc>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lnSpc>
                <a:spcPct val="100000"/>
              </a:lnSpc>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9" name="Google Shape;9;p1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lnSpc>
                <a:spcPct val="100000"/>
              </a:lnSpc>
              <a:spcBef>
                <a:spcPts val="0"/>
              </a:spcBef>
              <a:spcAft>
                <a:spcPts val="0"/>
              </a:spcAft>
              <a:buClr>
                <a:srgbClr val="000000"/>
              </a:buClr>
              <a:buSzPts val="1400"/>
              <a:buFont typeface="Arial"/>
              <a:buNone/>
              <a:defRPr b="0" i="0" sz="1200" u="none" cap="none" strike="noStrike">
                <a:solidFill>
                  <a:srgbClr val="888888"/>
                </a:solidFill>
                <a:latin typeface="Calibri"/>
                <a:ea typeface="Calibri"/>
                <a:cs typeface="Calibri"/>
                <a:sym typeface="Calibri"/>
              </a:defRPr>
            </a:lvl1pPr>
            <a:lvl2pPr lvl="1"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2pPr>
            <a:lvl3pPr lvl="2"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3pPr>
            <a:lvl4pPr lvl="3"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4pPr>
            <a:lvl5pPr lvl="4"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5pPr>
            <a:lvl6pPr lvl="5"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6pPr>
            <a:lvl7pPr lvl="6"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7pPr>
            <a:lvl8pPr lvl="7"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8pPr>
            <a:lvl9pPr lvl="8" marR="0" rtl="0" algn="l">
              <a:lnSpc>
                <a:spcPct val="100000"/>
              </a:lnSpc>
              <a:spcBef>
                <a:spcPts val="0"/>
              </a:spcBef>
              <a:spcAft>
                <a:spcPts val="0"/>
              </a:spcAft>
              <a:buClr>
                <a:srgbClr val="000000"/>
              </a:buClr>
              <a:buSzPts val="1400"/>
              <a:buFont typeface="Arial"/>
              <a:buNone/>
              <a:defRPr b="0" i="0" sz="1800" u="none" cap="none" strike="noStrike">
                <a:solidFill>
                  <a:schemeClr val="dk1"/>
                </a:solidFill>
                <a:latin typeface="Calibri"/>
                <a:ea typeface="Calibri"/>
                <a:cs typeface="Calibri"/>
                <a:sym typeface="Calibri"/>
              </a:defRPr>
            </a:lvl9pPr>
          </a:lstStyle>
          <a:p/>
        </p:txBody>
      </p:sp>
      <p:sp>
        <p:nvSpPr>
          <p:cNvPr id="10" name="Google Shape;10;p1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1pPr>
            <a:lvl2pPr indent="0" lvl="1"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2pPr>
            <a:lvl3pPr indent="0" lvl="2"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3pPr>
            <a:lvl4pPr indent="0" lvl="3"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4pPr>
            <a:lvl5pPr indent="0" lvl="4"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5pPr>
            <a:lvl6pPr indent="0" lvl="5"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6pPr>
            <a:lvl7pPr indent="0" lvl="6"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7pPr>
            <a:lvl8pPr indent="0" lvl="7"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8pPr>
            <a:lvl9pPr indent="0" lvl="8" marL="0" marR="0" rtl="0" algn="r">
              <a:lnSpc>
                <a:spcPct val="100000"/>
              </a:lnSpc>
              <a:spcBef>
                <a:spcPts val="0"/>
              </a:spcBef>
              <a:spcAft>
                <a:spcPts val="0"/>
              </a:spcAft>
              <a:buClr>
                <a:srgbClr val="000000"/>
              </a:buClr>
              <a:buSzPts val="1200"/>
              <a:buFont typeface="Arial"/>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1" Type="http://schemas.openxmlformats.org/officeDocument/2006/relationships/image" Target="../media/image20.png"/><Relationship Id="rId10" Type="http://schemas.openxmlformats.org/officeDocument/2006/relationships/image" Target="../media/image2.png"/><Relationship Id="rId13" Type="http://schemas.openxmlformats.org/officeDocument/2006/relationships/image" Target="../media/image18.png"/><Relationship Id="rId12" Type="http://schemas.openxmlformats.org/officeDocument/2006/relationships/image" Target="../media/image11.png"/><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0.jpg"/><Relationship Id="rId4" Type="http://schemas.openxmlformats.org/officeDocument/2006/relationships/image" Target="../media/image3.png"/><Relationship Id="rId9" Type="http://schemas.openxmlformats.org/officeDocument/2006/relationships/image" Target="../media/image15.png"/><Relationship Id="rId5" Type="http://schemas.openxmlformats.org/officeDocument/2006/relationships/image" Target="../media/image5.png"/><Relationship Id="rId6" Type="http://schemas.openxmlformats.org/officeDocument/2006/relationships/image" Target="../media/image7.png"/><Relationship Id="rId7" Type="http://schemas.openxmlformats.org/officeDocument/2006/relationships/image" Target="../media/image12.png"/><Relationship Id="rId8" Type="http://schemas.openxmlformats.org/officeDocument/2006/relationships/image" Target="../media/image1.png"/></Relationships>
</file>

<file path=ppt/slides/_rels/slide2.xml.rels><?xml version="1.0" encoding="UTF-8" standalone="yes"?><Relationships xmlns="http://schemas.openxmlformats.org/package/2006/relationships"><Relationship Id="rId11" Type="http://schemas.openxmlformats.org/officeDocument/2006/relationships/image" Target="../media/image26.png"/><Relationship Id="rId10" Type="http://schemas.openxmlformats.org/officeDocument/2006/relationships/image" Target="../media/image4.png"/><Relationship Id="rId12" Type="http://schemas.openxmlformats.org/officeDocument/2006/relationships/image" Target="../media/image22.jpg"/><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image" Target="../media/image16.png"/><Relationship Id="rId9" Type="http://schemas.openxmlformats.org/officeDocument/2006/relationships/image" Target="../media/image17.png"/><Relationship Id="rId5" Type="http://schemas.openxmlformats.org/officeDocument/2006/relationships/image" Target="../media/image14.png"/><Relationship Id="rId6" Type="http://schemas.openxmlformats.org/officeDocument/2006/relationships/image" Target="../media/image9.png"/><Relationship Id="rId7" Type="http://schemas.openxmlformats.org/officeDocument/2006/relationships/image" Target="../media/image23.png"/><Relationship Id="rId8" Type="http://schemas.openxmlformats.org/officeDocument/2006/relationships/image" Target="../media/image8.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3.png"/><Relationship Id="rId4" Type="http://schemas.openxmlformats.org/officeDocument/2006/relationships/image" Target="../media/image4.png"/><Relationship Id="rId5" Type="http://schemas.openxmlformats.org/officeDocument/2006/relationships/image" Target="../media/image2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9.png"/><Relationship Id="rId4" Type="http://schemas.openxmlformats.org/officeDocument/2006/relationships/image" Target="../media/image21.png"/><Relationship Id="rId9" Type="http://schemas.openxmlformats.org/officeDocument/2006/relationships/image" Target="../media/image38.jpg"/><Relationship Id="rId5" Type="http://schemas.openxmlformats.org/officeDocument/2006/relationships/image" Target="../media/image31.png"/><Relationship Id="rId6" Type="http://schemas.openxmlformats.org/officeDocument/2006/relationships/image" Target="../media/image7.png"/><Relationship Id="rId7" Type="http://schemas.openxmlformats.org/officeDocument/2006/relationships/image" Target="../media/image36.png"/><Relationship Id="rId8" Type="http://schemas.openxmlformats.org/officeDocument/2006/relationships/image" Target="../media/image30.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34.png"/><Relationship Id="rId4" Type="http://schemas.openxmlformats.org/officeDocument/2006/relationships/image" Target="../media/image27.png"/><Relationship Id="rId5" Type="http://schemas.openxmlformats.org/officeDocument/2006/relationships/image" Target="../media/image28.png"/><Relationship Id="rId6" Type="http://schemas.openxmlformats.org/officeDocument/2006/relationships/image" Target="../media/image33.png"/><Relationship Id="rId7" Type="http://schemas.openxmlformats.org/officeDocument/2006/relationships/image" Target="../media/image40.png"/><Relationship Id="rId8" Type="http://schemas.openxmlformats.org/officeDocument/2006/relationships/image" Target="../media/image44.jpg"/></Relationships>
</file>

<file path=ppt/slides/_rels/slide6.xml.rels><?xml version="1.0" encoding="UTF-8" standalone="yes"?><Relationships xmlns="http://schemas.openxmlformats.org/package/2006/relationships"><Relationship Id="rId10" Type="http://schemas.openxmlformats.org/officeDocument/2006/relationships/image" Target="../media/image52.jpg"/><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35.png"/><Relationship Id="rId4" Type="http://schemas.openxmlformats.org/officeDocument/2006/relationships/image" Target="../media/image39.png"/><Relationship Id="rId9" Type="http://schemas.openxmlformats.org/officeDocument/2006/relationships/image" Target="../media/image43.png"/><Relationship Id="rId5" Type="http://schemas.openxmlformats.org/officeDocument/2006/relationships/image" Target="../media/image32.png"/><Relationship Id="rId6" Type="http://schemas.openxmlformats.org/officeDocument/2006/relationships/image" Target="../media/image45.png"/><Relationship Id="rId7" Type="http://schemas.openxmlformats.org/officeDocument/2006/relationships/image" Target="../media/image37.png"/><Relationship Id="rId8" Type="http://schemas.openxmlformats.org/officeDocument/2006/relationships/image" Target="../media/image42.png"/></Relationships>
</file>

<file path=ppt/slides/_rels/slide7.xml.rels><?xml version="1.0" encoding="UTF-8" standalone="yes"?><Relationships xmlns="http://schemas.openxmlformats.org/package/2006/relationships"><Relationship Id="rId11" Type="http://schemas.openxmlformats.org/officeDocument/2006/relationships/image" Target="../media/image11.png"/><Relationship Id="rId10" Type="http://schemas.openxmlformats.org/officeDocument/2006/relationships/image" Target="../media/image20.png"/><Relationship Id="rId12" Type="http://schemas.openxmlformats.org/officeDocument/2006/relationships/image" Target="../media/image18.png"/><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10.jpg"/><Relationship Id="rId4" Type="http://schemas.openxmlformats.org/officeDocument/2006/relationships/image" Target="../media/image46.png"/><Relationship Id="rId9" Type="http://schemas.openxmlformats.org/officeDocument/2006/relationships/image" Target="../media/image2.png"/><Relationship Id="rId5" Type="http://schemas.openxmlformats.org/officeDocument/2006/relationships/image" Target="../media/image55.png"/><Relationship Id="rId6" Type="http://schemas.openxmlformats.org/officeDocument/2006/relationships/image" Target="../media/image50.png"/><Relationship Id="rId7" Type="http://schemas.openxmlformats.org/officeDocument/2006/relationships/image" Target="../media/image54.png"/><Relationship Id="rId8" Type="http://schemas.openxmlformats.org/officeDocument/2006/relationships/image" Target="../media/image15.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46000"/>
            </a:blip>
            <a:stretch>
              <a:fillRect b="0" l="0" r="0" t="0"/>
            </a:stretch>
          </a:blipFill>
          <a:ln>
            <a:noFill/>
          </a:ln>
        </p:spPr>
      </p:sp>
      <p:sp>
        <p:nvSpPr>
          <p:cNvPr id="85" name="Google Shape;85;p1"/>
          <p:cNvSpPr/>
          <p:nvPr/>
        </p:nvSpPr>
        <p:spPr>
          <a:xfrm rot="-7452077">
            <a:off x="16769230" y="3722414"/>
            <a:ext cx="3316508" cy="3324820"/>
          </a:xfrm>
          <a:custGeom>
            <a:rect b="b" l="l" r="r" t="t"/>
            <a:pathLst>
              <a:path extrusionOk="0" h="3324820" w="3316508">
                <a:moveTo>
                  <a:pt x="0" y="0"/>
                </a:moveTo>
                <a:lnTo>
                  <a:pt x="3316508" y="0"/>
                </a:lnTo>
                <a:lnTo>
                  <a:pt x="3316508" y="3324820"/>
                </a:lnTo>
                <a:lnTo>
                  <a:pt x="0" y="3324820"/>
                </a:lnTo>
                <a:lnTo>
                  <a:pt x="0" y="0"/>
                </a:lnTo>
                <a:close/>
              </a:path>
            </a:pathLst>
          </a:custGeom>
          <a:blipFill rotWithShape="1">
            <a:blip r:embed="rId4">
              <a:alphaModFix/>
            </a:blip>
            <a:stretch>
              <a:fillRect b="0" l="0" r="0" t="0"/>
            </a:stretch>
          </a:blipFill>
          <a:ln>
            <a:noFill/>
          </a:ln>
        </p:spPr>
      </p:sp>
      <p:sp>
        <p:nvSpPr>
          <p:cNvPr id="86" name="Google Shape;86;p1"/>
          <p:cNvSpPr/>
          <p:nvPr/>
        </p:nvSpPr>
        <p:spPr>
          <a:xfrm flipH="1" rot="-5400000">
            <a:off x="15841482" y="5830796"/>
            <a:ext cx="2586002" cy="2586002"/>
          </a:xfrm>
          <a:custGeom>
            <a:rect b="b" l="l" r="r" t="t"/>
            <a:pathLst>
              <a:path extrusionOk="0" h="2586002" w="2586002">
                <a:moveTo>
                  <a:pt x="2586002" y="0"/>
                </a:moveTo>
                <a:lnTo>
                  <a:pt x="0" y="0"/>
                </a:lnTo>
                <a:lnTo>
                  <a:pt x="0" y="2586003"/>
                </a:lnTo>
                <a:lnTo>
                  <a:pt x="2586002" y="2586003"/>
                </a:lnTo>
                <a:lnTo>
                  <a:pt x="2586002" y="0"/>
                </a:lnTo>
                <a:close/>
              </a:path>
            </a:pathLst>
          </a:custGeom>
          <a:blipFill rotWithShape="1">
            <a:blip r:embed="rId5">
              <a:alphaModFix/>
            </a:blip>
            <a:stretch>
              <a:fillRect b="0" l="0" r="0" t="0"/>
            </a:stretch>
          </a:blipFill>
          <a:ln>
            <a:noFill/>
          </a:ln>
        </p:spPr>
      </p:sp>
      <p:sp>
        <p:nvSpPr>
          <p:cNvPr id="87" name="Google Shape;87;p1"/>
          <p:cNvSpPr/>
          <p:nvPr/>
        </p:nvSpPr>
        <p:spPr>
          <a:xfrm>
            <a:off x="0" y="-90308"/>
            <a:ext cx="676761" cy="1752131"/>
          </a:xfrm>
          <a:custGeom>
            <a:rect b="b" l="l" r="r" t="t"/>
            <a:pathLst>
              <a:path extrusionOk="0" h="1752131" w="676761">
                <a:moveTo>
                  <a:pt x="0" y="0"/>
                </a:moveTo>
                <a:lnTo>
                  <a:pt x="676761" y="0"/>
                </a:lnTo>
                <a:lnTo>
                  <a:pt x="676761" y="1752131"/>
                </a:lnTo>
                <a:lnTo>
                  <a:pt x="0" y="1752131"/>
                </a:lnTo>
                <a:lnTo>
                  <a:pt x="0" y="0"/>
                </a:lnTo>
                <a:close/>
              </a:path>
            </a:pathLst>
          </a:custGeom>
          <a:blipFill rotWithShape="1">
            <a:blip r:embed="rId6">
              <a:alphaModFix/>
            </a:blip>
            <a:stretch>
              <a:fillRect b="0" l="0" r="0" t="0"/>
            </a:stretch>
          </a:blipFill>
          <a:ln>
            <a:noFill/>
          </a:ln>
        </p:spPr>
      </p:sp>
      <p:sp>
        <p:nvSpPr>
          <p:cNvPr id="88" name="Google Shape;88;p1"/>
          <p:cNvSpPr/>
          <p:nvPr/>
        </p:nvSpPr>
        <p:spPr>
          <a:xfrm>
            <a:off x="-38934" y="6145238"/>
            <a:ext cx="2135267" cy="2271561"/>
          </a:xfrm>
          <a:custGeom>
            <a:rect b="b" l="l" r="r" t="t"/>
            <a:pathLst>
              <a:path extrusionOk="0" h="2271561" w="2135267">
                <a:moveTo>
                  <a:pt x="0" y="0"/>
                </a:moveTo>
                <a:lnTo>
                  <a:pt x="2135268" y="0"/>
                </a:lnTo>
                <a:lnTo>
                  <a:pt x="2135268" y="2271561"/>
                </a:lnTo>
                <a:lnTo>
                  <a:pt x="0" y="2271561"/>
                </a:lnTo>
                <a:lnTo>
                  <a:pt x="0" y="0"/>
                </a:lnTo>
                <a:close/>
              </a:path>
            </a:pathLst>
          </a:custGeom>
          <a:blipFill rotWithShape="1">
            <a:blip r:embed="rId7">
              <a:alphaModFix/>
            </a:blip>
            <a:stretch>
              <a:fillRect b="0" l="0" r="0" t="0"/>
            </a:stretch>
          </a:blipFill>
          <a:ln>
            <a:noFill/>
          </a:ln>
        </p:spPr>
      </p:sp>
      <p:sp>
        <p:nvSpPr>
          <p:cNvPr id="89" name="Google Shape;89;p1"/>
          <p:cNvSpPr/>
          <p:nvPr/>
        </p:nvSpPr>
        <p:spPr>
          <a:xfrm flipH="1" rot="10800000">
            <a:off x="16620268" y="0"/>
            <a:ext cx="2137393" cy="1661823"/>
          </a:xfrm>
          <a:custGeom>
            <a:rect b="b" l="l" r="r" t="t"/>
            <a:pathLst>
              <a:path extrusionOk="0" h="1661823" w="2137393">
                <a:moveTo>
                  <a:pt x="0" y="1661823"/>
                </a:moveTo>
                <a:lnTo>
                  <a:pt x="2137393" y="1661823"/>
                </a:lnTo>
                <a:lnTo>
                  <a:pt x="2137393" y="0"/>
                </a:lnTo>
                <a:lnTo>
                  <a:pt x="0" y="0"/>
                </a:lnTo>
                <a:lnTo>
                  <a:pt x="0" y="1661823"/>
                </a:lnTo>
                <a:close/>
              </a:path>
            </a:pathLst>
          </a:custGeom>
          <a:blipFill rotWithShape="1">
            <a:blip r:embed="rId8">
              <a:alphaModFix/>
            </a:blip>
            <a:stretch>
              <a:fillRect b="0" l="0" r="0" t="0"/>
            </a:stretch>
          </a:blipFill>
          <a:ln>
            <a:noFill/>
          </a:ln>
        </p:spPr>
      </p:sp>
      <p:sp>
        <p:nvSpPr>
          <p:cNvPr id="90" name="Google Shape;90;p1"/>
          <p:cNvSpPr/>
          <p:nvPr/>
        </p:nvSpPr>
        <p:spPr>
          <a:xfrm>
            <a:off x="7726931" y="244755"/>
            <a:ext cx="2834137" cy="2834137"/>
          </a:xfrm>
          <a:custGeom>
            <a:rect b="b" l="l" r="r" t="t"/>
            <a:pathLst>
              <a:path extrusionOk="0" h="2834137" w="2834137">
                <a:moveTo>
                  <a:pt x="0" y="0"/>
                </a:moveTo>
                <a:lnTo>
                  <a:pt x="2834138" y="0"/>
                </a:lnTo>
                <a:lnTo>
                  <a:pt x="2834138" y="2834137"/>
                </a:lnTo>
                <a:lnTo>
                  <a:pt x="0" y="2834137"/>
                </a:lnTo>
                <a:lnTo>
                  <a:pt x="0" y="0"/>
                </a:lnTo>
                <a:close/>
              </a:path>
            </a:pathLst>
          </a:custGeom>
          <a:blipFill rotWithShape="1">
            <a:blip r:embed="rId9">
              <a:alphaModFix/>
            </a:blip>
            <a:stretch>
              <a:fillRect b="0" l="0" r="0" t="0"/>
            </a:stretch>
          </a:blipFill>
          <a:ln>
            <a:noFill/>
          </a:ln>
        </p:spPr>
      </p:sp>
      <p:grpSp>
        <p:nvGrpSpPr>
          <p:cNvPr id="91" name="Google Shape;91;p1"/>
          <p:cNvGrpSpPr/>
          <p:nvPr/>
        </p:nvGrpSpPr>
        <p:grpSpPr>
          <a:xfrm>
            <a:off x="0" y="8199808"/>
            <a:ext cx="18288000" cy="3502954"/>
            <a:chOff x="0" y="-57150"/>
            <a:chExt cx="4816593" cy="922589"/>
          </a:xfrm>
        </p:grpSpPr>
        <p:sp>
          <p:nvSpPr>
            <p:cNvPr id="92" name="Google Shape;92;p1"/>
            <p:cNvSpPr/>
            <p:nvPr/>
          </p:nvSpPr>
          <p:spPr>
            <a:xfrm>
              <a:off x="0" y="0"/>
              <a:ext cx="4816592" cy="865439"/>
            </a:xfrm>
            <a:custGeom>
              <a:rect b="b" l="l" r="r" t="t"/>
              <a:pathLst>
                <a:path extrusionOk="0" h="865439" w="4816592">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93" name="Google Shape;93;p1"/>
            <p:cNvSpPr txBox="1"/>
            <p:nvPr/>
          </p:nvSpPr>
          <p:spPr>
            <a:xfrm>
              <a:off x="0" y="-57150"/>
              <a:ext cx="4816593" cy="922589"/>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94" name="Google Shape;94;p1"/>
          <p:cNvSpPr/>
          <p:nvPr/>
        </p:nvSpPr>
        <p:spPr>
          <a:xfrm>
            <a:off x="5015324" y="8594037"/>
            <a:ext cx="1946377" cy="993605"/>
          </a:xfrm>
          <a:custGeom>
            <a:rect b="b" l="l" r="r" t="t"/>
            <a:pathLst>
              <a:path extrusionOk="0" h="993605" w="1946377">
                <a:moveTo>
                  <a:pt x="0" y="0"/>
                </a:moveTo>
                <a:lnTo>
                  <a:pt x="1946376" y="0"/>
                </a:lnTo>
                <a:lnTo>
                  <a:pt x="1946376" y="993605"/>
                </a:lnTo>
                <a:lnTo>
                  <a:pt x="0" y="993605"/>
                </a:lnTo>
                <a:lnTo>
                  <a:pt x="0" y="0"/>
                </a:lnTo>
                <a:close/>
              </a:path>
            </a:pathLst>
          </a:custGeom>
          <a:blipFill rotWithShape="1">
            <a:blip r:embed="rId10">
              <a:alphaModFix/>
            </a:blip>
            <a:stretch>
              <a:fillRect b="0" l="0" r="0" t="0"/>
            </a:stretch>
          </a:blipFill>
          <a:ln>
            <a:noFill/>
          </a:ln>
        </p:spPr>
      </p:sp>
      <p:sp>
        <p:nvSpPr>
          <p:cNvPr id="95" name="Google Shape;95;p1"/>
          <p:cNvSpPr/>
          <p:nvPr/>
        </p:nvSpPr>
        <p:spPr>
          <a:xfrm>
            <a:off x="7263680" y="8594037"/>
            <a:ext cx="3760641" cy="968365"/>
          </a:xfrm>
          <a:custGeom>
            <a:rect b="b" l="l" r="r" t="t"/>
            <a:pathLst>
              <a:path extrusionOk="0" h="968365" w="3760641">
                <a:moveTo>
                  <a:pt x="0" y="0"/>
                </a:moveTo>
                <a:lnTo>
                  <a:pt x="3760640" y="0"/>
                </a:lnTo>
                <a:lnTo>
                  <a:pt x="3760640" y="968365"/>
                </a:lnTo>
                <a:lnTo>
                  <a:pt x="0" y="968365"/>
                </a:lnTo>
                <a:lnTo>
                  <a:pt x="0" y="0"/>
                </a:lnTo>
                <a:close/>
              </a:path>
            </a:pathLst>
          </a:custGeom>
          <a:blipFill rotWithShape="1">
            <a:blip r:embed="rId11">
              <a:alphaModFix/>
            </a:blip>
            <a:stretch>
              <a:fillRect b="0" l="0" r="0" t="0"/>
            </a:stretch>
          </a:blipFill>
          <a:ln>
            <a:noFill/>
          </a:ln>
        </p:spPr>
      </p:sp>
      <p:sp>
        <p:nvSpPr>
          <p:cNvPr id="96" name="Google Shape;96;p1"/>
          <p:cNvSpPr txBox="1"/>
          <p:nvPr/>
        </p:nvSpPr>
        <p:spPr>
          <a:xfrm>
            <a:off x="2744726" y="3225371"/>
            <a:ext cx="12798600" cy="19395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6000"/>
              <a:buFont typeface="Arial"/>
              <a:buNone/>
            </a:pPr>
            <a:r>
              <a:rPr b="1" i="0" lang="en-US" sz="6000" u="none" cap="none" strike="noStrike">
                <a:solidFill>
                  <a:srgbClr val="2B2B2B"/>
                </a:solidFill>
                <a:latin typeface="Poppins"/>
                <a:ea typeface="Poppins"/>
                <a:cs typeface="Poppins"/>
                <a:sym typeface="Poppins"/>
              </a:rPr>
              <a:t>Serenity: </a:t>
            </a:r>
            <a:r>
              <a:rPr b="1" lang="en-US" sz="6000">
                <a:solidFill>
                  <a:srgbClr val="2B2B2B"/>
                </a:solidFill>
                <a:latin typeface="Poppins"/>
                <a:ea typeface="Poppins"/>
                <a:cs typeface="Poppins"/>
                <a:sym typeface="Poppins"/>
              </a:rPr>
              <a:t>O Seu Espaço para o Bem-Estar Digital</a:t>
            </a:r>
            <a:endParaRPr b="0" i="0" sz="1400" u="none" cap="none" strike="noStrike">
              <a:solidFill>
                <a:srgbClr val="000000"/>
              </a:solidFill>
              <a:latin typeface="Arial"/>
              <a:ea typeface="Arial"/>
              <a:cs typeface="Arial"/>
              <a:sym typeface="Arial"/>
            </a:endParaRPr>
          </a:p>
        </p:txBody>
      </p:sp>
      <p:sp>
        <p:nvSpPr>
          <p:cNvPr id="97" name="Google Shape;97;p1"/>
          <p:cNvSpPr txBox="1"/>
          <p:nvPr/>
        </p:nvSpPr>
        <p:spPr>
          <a:xfrm>
            <a:off x="4623050" y="5234395"/>
            <a:ext cx="9042000" cy="369300"/>
          </a:xfrm>
          <a:prstGeom prst="rect">
            <a:avLst/>
          </a:prstGeom>
          <a:noFill/>
          <a:ln>
            <a:noFill/>
          </a:ln>
        </p:spPr>
        <p:txBody>
          <a:bodyPr anchorCtr="0" anchor="t" bIns="0" lIns="0" spcFirstLastPara="1" rIns="0" wrap="square" tIns="0">
            <a:spAutoFit/>
          </a:bodyPr>
          <a:lstStyle/>
          <a:p>
            <a:pPr indent="0" lvl="0" marL="0" marR="0" rtl="0" algn="ctr">
              <a:lnSpc>
                <a:spcPct val="139958"/>
              </a:lnSpc>
              <a:spcBef>
                <a:spcPts val="0"/>
              </a:spcBef>
              <a:spcAft>
                <a:spcPts val="0"/>
              </a:spcAft>
              <a:buClr>
                <a:srgbClr val="000000"/>
              </a:buClr>
              <a:buSzPts val="2400"/>
              <a:buFont typeface="Arial"/>
              <a:buNone/>
            </a:pPr>
            <a:r>
              <a:rPr b="1" i="0" lang="en-US" sz="2400" u="none" cap="none" strike="noStrike">
                <a:solidFill>
                  <a:srgbClr val="2B2B2B"/>
                </a:solidFill>
                <a:latin typeface="Poppins"/>
                <a:ea typeface="Poppins"/>
                <a:cs typeface="Poppins"/>
                <a:sym typeface="Poppins"/>
              </a:rPr>
              <a:t>Projeto No: </a:t>
            </a:r>
            <a:r>
              <a:rPr b="0" i="0" lang="en-US" sz="2400" u="none" cap="none" strike="noStrike">
                <a:solidFill>
                  <a:srgbClr val="2B2B2B"/>
                </a:solidFill>
                <a:latin typeface="Poppins"/>
                <a:ea typeface="Poppins"/>
                <a:cs typeface="Poppins"/>
                <a:sym typeface="Poppins"/>
              </a:rPr>
              <a:t>2024-2-PT02-KA220-YOU-000287246 </a:t>
            </a:r>
            <a:endParaRPr b="0" i="0" sz="1400" u="none" cap="none" strike="noStrike">
              <a:solidFill>
                <a:srgbClr val="000000"/>
              </a:solidFill>
              <a:latin typeface="Arial"/>
              <a:ea typeface="Arial"/>
              <a:cs typeface="Arial"/>
              <a:sym typeface="Arial"/>
            </a:endParaRPr>
          </a:p>
        </p:txBody>
      </p:sp>
      <p:sp>
        <p:nvSpPr>
          <p:cNvPr id="98" name="Google Shape;98;p1"/>
          <p:cNvSpPr txBox="1"/>
          <p:nvPr/>
        </p:nvSpPr>
        <p:spPr>
          <a:xfrm>
            <a:off x="2744726" y="6378726"/>
            <a:ext cx="12798600" cy="6927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4500"/>
              <a:buFont typeface="Arial"/>
              <a:buNone/>
            </a:pPr>
            <a:r>
              <a:rPr b="1" lang="en-US" sz="4500">
                <a:solidFill>
                  <a:srgbClr val="9EC6AA"/>
                </a:solidFill>
                <a:latin typeface="Poppins"/>
                <a:ea typeface="Poppins"/>
                <a:cs typeface="Poppins"/>
                <a:sym typeface="Poppins"/>
              </a:rPr>
              <a:t>Por Trás do Ecrã</a:t>
            </a:r>
            <a:endParaRPr b="0" i="0" sz="1400" u="none" cap="none" strike="noStrike">
              <a:solidFill>
                <a:srgbClr val="000000"/>
              </a:solidFill>
              <a:latin typeface="Arial"/>
              <a:ea typeface="Arial"/>
              <a:cs typeface="Arial"/>
              <a:sym typeface="Arial"/>
            </a:endParaRPr>
          </a:p>
        </p:txBody>
      </p:sp>
      <p:sp>
        <p:nvSpPr>
          <p:cNvPr id="99" name="Google Shape;99;p1"/>
          <p:cNvSpPr/>
          <p:nvPr/>
        </p:nvSpPr>
        <p:spPr>
          <a:xfrm>
            <a:off x="7747529" y="9587642"/>
            <a:ext cx="2792943" cy="581863"/>
          </a:xfrm>
          <a:custGeom>
            <a:rect b="b" l="l" r="r" t="t"/>
            <a:pathLst>
              <a:path extrusionOk="0" h="581863" w="2792943">
                <a:moveTo>
                  <a:pt x="0" y="0"/>
                </a:moveTo>
                <a:lnTo>
                  <a:pt x="2792942" y="0"/>
                </a:lnTo>
                <a:lnTo>
                  <a:pt x="2792942" y="581863"/>
                </a:lnTo>
                <a:lnTo>
                  <a:pt x="0" y="581863"/>
                </a:lnTo>
                <a:lnTo>
                  <a:pt x="0" y="0"/>
                </a:lnTo>
                <a:close/>
              </a:path>
            </a:pathLst>
          </a:custGeom>
          <a:blipFill rotWithShape="1">
            <a:blip r:embed="rId12">
              <a:alphaModFix/>
            </a:blip>
            <a:stretch>
              <a:fillRect b="0" l="0" r="0" t="0"/>
            </a:stretch>
          </a:blipFill>
          <a:ln>
            <a:noFill/>
          </a:ln>
        </p:spPr>
      </p:sp>
      <p:pic>
        <p:nvPicPr>
          <p:cNvPr id="100" name="Google Shape;100;p1" title="MSA logo.png"/>
          <p:cNvPicPr preferRelativeResize="0"/>
          <p:nvPr/>
        </p:nvPicPr>
        <p:blipFill rotWithShape="1">
          <a:blip r:embed="rId13">
            <a:alphaModFix/>
          </a:blip>
          <a:srcRect b="0" l="0" r="0" t="0"/>
          <a:stretch/>
        </p:blipFill>
        <p:spPr>
          <a:xfrm>
            <a:off x="11024325" y="8462651"/>
            <a:ext cx="1183083" cy="10912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grpSp>
        <p:nvGrpSpPr>
          <p:cNvPr id="105" name="Google Shape;105;p2"/>
          <p:cNvGrpSpPr/>
          <p:nvPr/>
        </p:nvGrpSpPr>
        <p:grpSpPr>
          <a:xfrm>
            <a:off x="2792531" y="3221879"/>
            <a:ext cx="999634" cy="999634"/>
            <a:chOff x="0" y="0"/>
            <a:chExt cx="812800" cy="812800"/>
          </a:xfrm>
        </p:grpSpPr>
        <p:sp>
          <p:nvSpPr>
            <p:cNvPr id="106" name="Google Shape;106;p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38100">
              <a:solidFill>
                <a:srgbClr val="9EC6AA"/>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07" name="Google Shape;107;p2"/>
            <p:cNvSpPr txBox="1"/>
            <p:nvPr/>
          </p:nvSpPr>
          <p:spPr>
            <a:xfrm>
              <a:off x="76200" y="85725"/>
              <a:ext cx="660400" cy="650875"/>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08" name="Google Shape;108;p2"/>
          <p:cNvGrpSpPr/>
          <p:nvPr/>
        </p:nvGrpSpPr>
        <p:grpSpPr>
          <a:xfrm>
            <a:off x="8702037" y="3338605"/>
            <a:ext cx="999634" cy="999634"/>
            <a:chOff x="0" y="0"/>
            <a:chExt cx="812800" cy="812800"/>
          </a:xfrm>
        </p:grpSpPr>
        <p:sp>
          <p:nvSpPr>
            <p:cNvPr id="109" name="Google Shape;109;p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38100">
              <a:solidFill>
                <a:srgbClr val="28629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0" name="Google Shape;110;p2"/>
            <p:cNvSpPr txBox="1"/>
            <p:nvPr/>
          </p:nvSpPr>
          <p:spPr>
            <a:xfrm>
              <a:off x="76200" y="85725"/>
              <a:ext cx="660400" cy="650875"/>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11" name="Google Shape;111;p2"/>
          <p:cNvGrpSpPr/>
          <p:nvPr/>
        </p:nvGrpSpPr>
        <p:grpSpPr>
          <a:xfrm>
            <a:off x="14564431" y="3224135"/>
            <a:ext cx="999634" cy="999634"/>
            <a:chOff x="0" y="0"/>
            <a:chExt cx="812800" cy="812800"/>
          </a:xfrm>
        </p:grpSpPr>
        <p:sp>
          <p:nvSpPr>
            <p:cNvPr id="112" name="Google Shape;112;p2"/>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alpha val="0"/>
              </a:srgbClr>
            </a:solidFill>
            <a:ln cap="sq" cmpd="sng" w="38100">
              <a:solidFill>
                <a:srgbClr val="9EC6AA"/>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13" name="Google Shape;113;p2"/>
            <p:cNvSpPr txBox="1"/>
            <p:nvPr/>
          </p:nvSpPr>
          <p:spPr>
            <a:xfrm>
              <a:off x="76200" y="85725"/>
              <a:ext cx="660400" cy="650875"/>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14" name="Google Shape;114;p2"/>
          <p:cNvSpPr/>
          <p:nvPr/>
        </p:nvSpPr>
        <p:spPr>
          <a:xfrm>
            <a:off x="12461894" y="8898430"/>
            <a:ext cx="1388570" cy="1388570"/>
          </a:xfrm>
          <a:custGeom>
            <a:rect b="b" l="l" r="r" t="t"/>
            <a:pathLst>
              <a:path extrusionOk="0" h="1388570" w="1388570">
                <a:moveTo>
                  <a:pt x="0" y="0"/>
                </a:moveTo>
                <a:lnTo>
                  <a:pt x="1388570" y="0"/>
                </a:lnTo>
                <a:lnTo>
                  <a:pt x="1388570" y="1388570"/>
                </a:lnTo>
                <a:lnTo>
                  <a:pt x="0" y="1388570"/>
                </a:lnTo>
                <a:lnTo>
                  <a:pt x="0" y="0"/>
                </a:lnTo>
                <a:close/>
              </a:path>
            </a:pathLst>
          </a:custGeom>
          <a:blipFill rotWithShape="1">
            <a:blip r:embed="rId3">
              <a:alphaModFix/>
            </a:blip>
            <a:stretch>
              <a:fillRect b="0" l="0" r="0" t="0"/>
            </a:stretch>
          </a:blipFill>
          <a:ln>
            <a:noFill/>
          </a:ln>
        </p:spPr>
      </p:sp>
      <p:sp>
        <p:nvSpPr>
          <p:cNvPr id="115" name="Google Shape;115;p2"/>
          <p:cNvSpPr/>
          <p:nvPr/>
        </p:nvSpPr>
        <p:spPr>
          <a:xfrm>
            <a:off x="3038167" y="3443240"/>
            <a:ext cx="508361" cy="505819"/>
          </a:xfrm>
          <a:custGeom>
            <a:rect b="b" l="l" r="r" t="t"/>
            <a:pathLst>
              <a:path extrusionOk="0" h="505819" w="508361">
                <a:moveTo>
                  <a:pt x="0" y="0"/>
                </a:moveTo>
                <a:lnTo>
                  <a:pt x="508361" y="0"/>
                </a:lnTo>
                <a:lnTo>
                  <a:pt x="508361" y="505819"/>
                </a:lnTo>
                <a:lnTo>
                  <a:pt x="0" y="505819"/>
                </a:lnTo>
                <a:lnTo>
                  <a:pt x="0" y="0"/>
                </a:lnTo>
                <a:close/>
              </a:path>
            </a:pathLst>
          </a:custGeom>
          <a:blipFill rotWithShape="1">
            <a:blip r:embed="rId4">
              <a:alphaModFix/>
            </a:blip>
            <a:stretch>
              <a:fillRect b="0" l="0" r="0" t="0"/>
            </a:stretch>
          </a:blipFill>
          <a:ln>
            <a:noFill/>
          </a:ln>
        </p:spPr>
      </p:sp>
      <p:sp>
        <p:nvSpPr>
          <p:cNvPr id="116" name="Google Shape;116;p2"/>
          <p:cNvSpPr/>
          <p:nvPr/>
        </p:nvSpPr>
        <p:spPr>
          <a:xfrm>
            <a:off x="8940242" y="3526570"/>
            <a:ext cx="523222" cy="572610"/>
          </a:xfrm>
          <a:custGeom>
            <a:rect b="b" l="l" r="r" t="t"/>
            <a:pathLst>
              <a:path extrusionOk="0" h="572610" w="523222">
                <a:moveTo>
                  <a:pt x="0" y="0"/>
                </a:moveTo>
                <a:lnTo>
                  <a:pt x="523222" y="0"/>
                </a:lnTo>
                <a:lnTo>
                  <a:pt x="523222" y="572610"/>
                </a:lnTo>
                <a:lnTo>
                  <a:pt x="0" y="572610"/>
                </a:lnTo>
                <a:lnTo>
                  <a:pt x="0" y="0"/>
                </a:lnTo>
                <a:close/>
              </a:path>
            </a:pathLst>
          </a:custGeom>
          <a:blipFill rotWithShape="1">
            <a:blip r:embed="rId5">
              <a:alphaModFix/>
            </a:blip>
            <a:stretch>
              <a:fillRect b="0" l="0" r="0" t="0"/>
            </a:stretch>
          </a:blipFill>
          <a:ln>
            <a:noFill/>
          </a:ln>
        </p:spPr>
      </p:sp>
      <p:sp>
        <p:nvSpPr>
          <p:cNvPr id="117" name="Google Shape;117;p2"/>
          <p:cNvSpPr/>
          <p:nvPr/>
        </p:nvSpPr>
        <p:spPr>
          <a:xfrm>
            <a:off x="14782462" y="3442166"/>
            <a:ext cx="563572" cy="563572"/>
          </a:xfrm>
          <a:custGeom>
            <a:rect b="b" l="l" r="r" t="t"/>
            <a:pathLst>
              <a:path extrusionOk="0" h="563572" w="563572">
                <a:moveTo>
                  <a:pt x="0" y="0"/>
                </a:moveTo>
                <a:lnTo>
                  <a:pt x="563572" y="0"/>
                </a:lnTo>
                <a:lnTo>
                  <a:pt x="563572" y="563572"/>
                </a:lnTo>
                <a:lnTo>
                  <a:pt x="0" y="563572"/>
                </a:lnTo>
                <a:lnTo>
                  <a:pt x="0" y="0"/>
                </a:lnTo>
                <a:close/>
              </a:path>
            </a:pathLst>
          </a:custGeom>
          <a:blipFill rotWithShape="1">
            <a:blip r:embed="rId6">
              <a:alphaModFix/>
            </a:blip>
            <a:stretch>
              <a:fillRect b="0" l="0" r="0" t="0"/>
            </a:stretch>
          </a:blipFill>
          <a:ln>
            <a:noFill/>
          </a:ln>
        </p:spPr>
      </p:sp>
      <p:sp>
        <p:nvSpPr>
          <p:cNvPr id="118" name="Google Shape;118;p2"/>
          <p:cNvSpPr/>
          <p:nvPr/>
        </p:nvSpPr>
        <p:spPr>
          <a:xfrm>
            <a:off x="0" y="178525"/>
            <a:ext cx="1028700" cy="1039091"/>
          </a:xfrm>
          <a:custGeom>
            <a:rect b="b" l="l" r="r" t="t"/>
            <a:pathLst>
              <a:path extrusionOk="0" h="1039091" w="1028700">
                <a:moveTo>
                  <a:pt x="0" y="0"/>
                </a:moveTo>
                <a:lnTo>
                  <a:pt x="1028700" y="0"/>
                </a:lnTo>
                <a:lnTo>
                  <a:pt x="1028700" y="1039091"/>
                </a:lnTo>
                <a:lnTo>
                  <a:pt x="0" y="1039091"/>
                </a:lnTo>
                <a:lnTo>
                  <a:pt x="0" y="0"/>
                </a:lnTo>
                <a:close/>
              </a:path>
            </a:pathLst>
          </a:custGeom>
          <a:blipFill rotWithShape="1">
            <a:blip r:embed="rId7">
              <a:alphaModFix/>
            </a:blip>
            <a:stretch>
              <a:fillRect b="0" l="0" r="0" t="0"/>
            </a:stretch>
          </a:blipFill>
          <a:ln>
            <a:noFill/>
          </a:ln>
        </p:spPr>
      </p:sp>
      <p:sp>
        <p:nvSpPr>
          <p:cNvPr id="119" name="Google Shape;119;p2"/>
          <p:cNvSpPr/>
          <p:nvPr/>
        </p:nvSpPr>
        <p:spPr>
          <a:xfrm rot="256537">
            <a:off x="11159791" y="6417256"/>
            <a:ext cx="1558028" cy="1558028"/>
          </a:xfrm>
          <a:custGeom>
            <a:rect b="b" l="l" r="r" t="t"/>
            <a:pathLst>
              <a:path extrusionOk="0" h="1558028" w="1558028">
                <a:moveTo>
                  <a:pt x="0" y="0"/>
                </a:moveTo>
                <a:lnTo>
                  <a:pt x="1558028" y="0"/>
                </a:lnTo>
                <a:lnTo>
                  <a:pt x="1558028" y="1558028"/>
                </a:lnTo>
                <a:lnTo>
                  <a:pt x="0" y="1558028"/>
                </a:lnTo>
                <a:lnTo>
                  <a:pt x="0" y="0"/>
                </a:lnTo>
                <a:close/>
              </a:path>
            </a:pathLst>
          </a:custGeom>
          <a:blipFill rotWithShape="1">
            <a:blip r:embed="rId8">
              <a:alphaModFix/>
            </a:blip>
            <a:stretch>
              <a:fillRect b="0" l="0" r="0" t="0"/>
            </a:stretch>
          </a:blipFill>
          <a:ln>
            <a:noFill/>
          </a:ln>
        </p:spPr>
      </p:sp>
      <p:sp>
        <p:nvSpPr>
          <p:cNvPr id="120" name="Google Shape;120;p2"/>
          <p:cNvSpPr/>
          <p:nvPr/>
        </p:nvSpPr>
        <p:spPr>
          <a:xfrm rot="-1919766">
            <a:off x="5304036" y="8754384"/>
            <a:ext cx="1939733" cy="1508142"/>
          </a:xfrm>
          <a:custGeom>
            <a:rect b="b" l="l" r="r" t="t"/>
            <a:pathLst>
              <a:path extrusionOk="0" h="1508142" w="1939733">
                <a:moveTo>
                  <a:pt x="0" y="0"/>
                </a:moveTo>
                <a:lnTo>
                  <a:pt x="1939733" y="0"/>
                </a:lnTo>
                <a:lnTo>
                  <a:pt x="1939733" y="1508143"/>
                </a:lnTo>
                <a:lnTo>
                  <a:pt x="0" y="1508143"/>
                </a:lnTo>
                <a:lnTo>
                  <a:pt x="0" y="0"/>
                </a:lnTo>
                <a:close/>
              </a:path>
            </a:pathLst>
          </a:custGeom>
          <a:blipFill rotWithShape="1">
            <a:blip r:embed="rId9">
              <a:alphaModFix/>
            </a:blip>
            <a:stretch>
              <a:fillRect b="0" l="0" r="0" t="0"/>
            </a:stretch>
          </a:blipFill>
          <a:ln>
            <a:noFill/>
          </a:ln>
        </p:spPr>
      </p:sp>
      <p:sp>
        <p:nvSpPr>
          <p:cNvPr id="121" name="Google Shape;121;p2"/>
          <p:cNvSpPr txBox="1"/>
          <p:nvPr/>
        </p:nvSpPr>
        <p:spPr>
          <a:xfrm>
            <a:off x="3723569" y="1028700"/>
            <a:ext cx="10840800" cy="2068500"/>
          </a:xfrm>
          <a:prstGeom prst="rect">
            <a:avLst/>
          </a:prstGeom>
          <a:noFill/>
          <a:ln>
            <a:noFill/>
          </a:ln>
        </p:spPr>
        <p:txBody>
          <a:bodyPr anchorCtr="0" anchor="t" bIns="0" lIns="0" spcFirstLastPara="1" rIns="0" wrap="square" tIns="0">
            <a:spAutoFit/>
          </a:bodyPr>
          <a:lstStyle/>
          <a:p>
            <a:pPr indent="0" lvl="0" marL="0" marR="0" rtl="0" algn="ctr">
              <a:lnSpc>
                <a:spcPct val="110001"/>
              </a:lnSpc>
              <a:spcBef>
                <a:spcPts val="0"/>
              </a:spcBef>
              <a:spcAft>
                <a:spcPts val="0"/>
              </a:spcAft>
              <a:buClr>
                <a:srgbClr val="000000"/>
              </a:buClr>
              <a:buSzPts val="6399"/>
              <a:buFont typeface="Arial"/>
              <a:buNone/>
            </a:pPr>
            <a:r>
              <a:rPr b="1" lang="en-US" sz="6399">
                <a:latin typeface="Poppins"/>
                <a:ea typeface="Poppins"/>
                <a:cs typeface="Poppins"/>
                <a:sym typeface="Poppins"/>
              </a:rPr>
              <a:t>A importância do Pensamento Crítico</a:t>
            </a:r>
            <a:endParaRPr b="0" i="0" sz="1400" u="none" cap="none" strike="noStrike">
              <a:solidFill>
                <a:srgbClr val="000000"/>
              </a:solidFill>
              <a:latin typeface="Arial"/>
              <a:ea typeface="Arial"/>
              <a:cs typeface="Arial"/>
              <a:sym typeface="Arial"/>
            </a:endParaRPr>
          </a:p>
        </p:txBody>
      </p:sp>
      <p:sp>
        <p:nvSpPr>
          <p:cNvPr id="122" name="Google Shape;122;p2"/>
          <p:cNvSpPr txBox="1"/>
          <p:nvPr/>
        </p:nvSpPr>
        <p:spPr>
          <a:xfrm>
            <a:off x="12881750" y="4489575"/>
            <a:ext cx="4377600" cy="3540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2300"/>
              <a:buFont typeface="Arial"/>
              <a:buNone/>
            </a:pPr>
            <a:r>
              <a:rPr b="1" lang="en-US" sz="2300">
                <a:solidFill>
                  <a:srgbClr val="2B2B2B"/>
                </a:solidFill>
                <a:latin typeface="Poppins"/>
                <a:ea typeface="Poppins"/>
                <a:cs typeface="Poppins"/>
                <a:sym typeface="Poppins"/>
              </a:rPr>
              <a:t>Praticar a Reflexão Crítica</a:t>
            </a:r>
            <a:endParaRPr b="0" i="0" sz="2300" u="none" cap="none" strike="noStrike">
              <a:solidFill>
                <a:srgbClr val="000000"/>
              </a:solidFill>
              <a:latin typeface="Arial"/>
              <a:ea typeface="Arial"/>
              <a:cs typeface="Arial"/>
              <a:sym typeface="Arial"/>
            </a:endParaRPr>
          </a:p>
        </p:txBody>
      </p:sp>
      <p:sp>
        <p:nvSpPr>
          <p:cNvPr id="123" name="Google Shape;123;p2"/>
          <p:cNvSpPr txBox="1"/>
          <p:nvPr/>
        </p:nvSpPr>
        <p:spPr>
          <a:xfrm>
            <a:off x="7258993" y="4619321"/>
            <a:ext cx="3885600" cy="3540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2300"/>
              <a:buFont typeface="Arial"/>
              <a:buNone/>
            </a:pPr>
            <a:r>
              <a:rPr b="1" lang="en-US" sz="2300">
                <a:solidFill>
                  <a:srgbClr val="2B2B2B"/>
                </a:solidFill>
                <a:latin typeface="Poppins"/>
                <a:ea typeface="Poppins"/>
                <a:cs typeface="Poppins"/>
                <a:sym typeface="Poppins"/>
              </a:rPr>
              <a:t>Identificar Riscos</a:t>
            </a:r>
            <a:endParaRPr b="0" i="0" sz="2300" u="none" cap="none" strike="noStrike">
              <a:solidFill>
                <a:srgbClr val="000000"/>
              </a:solidFill>
              <a:latin typeface="Arial"/>
              <a:ea typeface="Arial"/>
              <a:cs typeface="Arial"/>
              <a:sym typeface="Arial"/>
            </a:endParaRPr>
          </a:p>
        </p:txBody>
      </p:sp>
      <p:sp>
        <p:nvSpPr>
          <p:cNvPr id="124" name="Google Shape;124;p2"/>
          <p:cNvSpPr txBox="1"/>
          <p:nvPr/>
        </p:nvSpPr>
        <p:spPr>
          <a:xfrm>
            <a:off x="13168498" y="5090908"/>
            <a:ext cx="3804000" cy="1785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Clr>
                <a:srgbClr val="000000"/>
              </a:buClr>
              <a:buSzPts val="2000"/>
              <a:buFont typeface="Arial"/>
              <a:buNone/>
            </a:pPr>
            <a:r>
              <a:rPr lang="en-US" sz="2000">
                <a:solidFill>
                  <a:srgbClr val="2B2B2B"/>
                </a:solidFill>
                <a:latin typeface="Poppins Light"/>
                <a:ea typeface="Poppins Light"/>
                <a:cs typeface="Poppins Light"/>
                <a:sym typeface="Poppins Light"/>
              </a:rPr>
              <a:t>Desenvolver a capacidade de avaliar mensagens digitais e apoiar os colegas a detetar sinais de alerta online.</a:t>
            </a:r>
            <a:endParaRPr b="0" i="0" sz="1400" u="none" cap="none" strike="noStrike">
              <a:solidFill>
                <a:srgbClr val="000000"/>
              </a:solidFill>
              <a:latin typeface="Arial"/>
              <a:ea typeface="Arial"/>
              <a:cs typeface="Arial"/>
              <a:sym typeface="Arial"/>
            </a:endParaRPr>
          </a:p>
        </p:txBody>
      </p:sp>
      <p:sp>
        <p:nvSpPr>
          <p:cNvPr id="125" name="Google Shape;125;p2"/>
          <p:cNvSpPr txBox="1"/>
          <p:nvPr/>
        </p:nvSpPr>
        <p:spPr>
          <a:xfrm>
            <a:off x="7299825" y="5105602"/>
            <a:ext cx="3804000" cy="22782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Clr>
                <a:srgbClr val="000000"/>
              </a:buClr>
              <a:buSzPts val="2000"/>
              <a:buFont typeface="Arial"/>
              <a:buNone/>
            </a:pPr>
            <a:r>
              <a:rPr lang="en-US" sz="2000">
                <a:solidFill>
                  <a:srgbClr val="2B2B2B"/>
                </a:solidFill>
                <a:latin typeface="Poppins Light"/>
                <a:ea typeface="Poppins Light"/>
                <a:cs typeface="Poppins Light"/>
                <a:sym typeface="Poppins Light"/>
              </a:rPr>
              <a:t>Compreender como a informação falsa, estilos de vida exagerados ou conteúdo enganador podem afetar o bem-estar.</a:t>
            </a:r>
            <a:endParaRPr sz="2000">
              <a:solidFill>
                <a:srgbClr val="2B2B2B"/>
              </a:solidFill>
              <a:latin typeface="Poppins Light"/>
              <a:ea typeface="Poppins Light"/>
              <a:cs typeface="Poppins Light"/>
              <a:sym typeface="Poppins Light"/>
            </a:endParaRPr>
          </a:p>
        </p:txBody>
      </p:sp>
      <p:sp>
        <p:nvSpPr>
          <p:cNvPr id="126" name="Google Shape;126;p2"/>
          <p:cNvSpPr txBox="1"/>
          <p:nvPr/>
        </p:nvSpPr>
        <p:spPr>
          <a:xfrm>
            <a:off x="1349474" y="4502600"/>
            <a:ext cx="4172400" cy="3540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2300"/>
              <a:buFont typeface="Arial"/>
              <a:buNone/>
            </a:pPr>
            <a:r>
              <a:rPr b="1" i="0" lang="en-US" sz="2300" u="none" cap="none" strike="noStrike">
                <a:solidFill>
                  <a:srgbClr val="2B2B2B"/>
                </a:solidFill>
                <a:latin typeface="Poppins"/>
                <a:ea typeface="Poppins"/>
                <a:cs typeface="Poppins"/>
                <a:sym typeface="Poppins"/>
              </a:rPr>
              <a:t>Questioning Online Content</a:t>
            </a:r>
            <a:endParaRPr b="0" i="0" sz="2300" u="none" cap="none" strike="noStrike">
              <a:solidFill>
                <a:srgbClr val="000000"/>
              </a:solidFill>
              <a:latin typeface="Arial"/>
              <a:ea typeface="Arial"/>
              <a:cs typeface="Arial"/>
              <a:sym typeface="Arial"/>
            </a:endParaRPr>
          </a:p>
        </p:txBody>
      </p:sp>
      <p:sp>
        <p:nvSpPr>
          <p:cNvPr id="127" name="Google Shape;127;p2"/>
          <p:cNvSpPr txBox="1"/>
          <p:nvPr/>
        </p:nvSpPr>
        <p:spPr>
          <a:xfrm>
            <a:off x="1247768" y="5059490"/>
            <a:ext cx="3804000" cy="1785600"/>
          </a:xfrm>
          <a:prstGeom prst="rect">
            <a:avLst/>
          </a:prstGeom>
          <a:noFill/>
          <a:ln>
            <a:noFill/>
          </a:ln>
        </p:spPr>
        <p:txBody>
          <a:bodyPr anchorCtr="0" anchor="t" bIns="0" lIns="0" spcFirstLastPara="1" rIns="0" wrap="square" tIns="0">
            <a:spAutoFit/>
          </a:bodyPr>
          <a:lstStyle/>
          <a:p>
            <a:pPr indent="0" lvl="0" marL="0" marR="0" rtl="0" algn="ctr">
              <a:lnSpc>
                <a:spcPct val="160000"/>
              </a:lnSpc>
              <a:spcBef>
                <a:spcPts val="0"/>
              </a:spcBef>
              <a:spcAft>
                <a:spcPts val="0"/>
              </a:spcAft>
              <a:buClr>
                <a:srgbClr val="000000"/>
              </a:buClr>
              <a:buSzPts val="2000"/>
              <a:buFont typeface="Arial"/>
              <a:buNone/>
            </a:pPr>
            <a:r>
              <a:rPr lang="en-US" sz="2000">
                <a:solidFill>
                  <a:srgbClr val="2B2B2B"/>
                </a:solidFill>
                <a:latin typeface="Poppins Light"/>
                <a:ea typeface="Poppins Light"/>
                <a:cs typeface="Poppins Light"/>
                <a:sym typeface="Poppins Light"/>
              </a:rPr>
              <a:t>Reconhecer que nem tudo o que se vê na internet ou nas redes sociais reflete a realidade.</a:t>
            </a:r>
            <a:endParaRPr b="0" i="0" sz="1400" u="none" cap="none" strike="noStrike">
              <a:solidFill>
                <a:srgbClr val="000000"/>
              </a:solidFill>
              <a:latin typeface="Arial"/>
              <a:ea typeface="Arial"/>
              <a:cs typeface="Arial"/>
              <a:sym typeface="Arial"/>
            </a:endParaRPr>
          </a:p>
        </p:txBody>
      </p:sp>
      <p:sp>
        <p:nvSpPr>
          <p:cNvPr id="128" name="Google Shape;128;p2"/>
          <p:cNvSpPr/>
          <p:nvPr/>
        </p:nvSpPr>
        <p:spPr>
          <a:xfrm flipH="1" rot="10800000">
            <a:off x="16062127" y="0"/>
            <a:ext cx="2225873" cy="2225873"/>
          </a:xfrm>
          <a:custGeom>
            <a:rect b="b" l="l" r="r" t="t"/>
            <a:pathLst>
              <a:path extrusionOk="0" h="2225873" w="2225873">
                <a:moveTo>
                  <a:pt x="0" y="2225873"/>
                </a:moveTo>
                <a:lnTo>
                  <a:pt x="2225873" y="2225873"/>
                </a:lnTo>
                <a:lnTo>
                  <a:pt x="2225873" y="0"/>
                </a:lnTo>
                <a:lnTo>
                  <a:pt x="0" y="0"/>
                </a:lnTo>
                <a:lnTo>
                  <a:pt x="0" y="2225873"/>
                </a:lnTo>
                <a:close/>
              </a:path>
            </a:pathLst>
          </a:custGeom>
          <a:blipFill rotWithShape="1">
            <a:blip r:embed="rId10">
              <a:alphaModFix/>
            </a:blip>
            <a:stretch>
              <a:fillRect b="0" l="0" r="0" t="0"/>
            </a:stretch>
          </a:blipFill>
          <a:ln>
            <a:noFill/>
          </a:ln>
        </p:spPr>
      </p:sp>
      <p:sp>
        <p:nvSpPr>
          <p:cNvPr id="129" name="Google Shape;129;p2"/>
          <p:cNvSpPr/>
          <p:nvPr/>
        </p:nvSpPr>
        <p:spPr>
          <a:xfrm flipH="1" rot="10800000">
            <a:off x="0" y="7707400"/>
            <a:ext cx="2792531" cy="2579600"/>
          </a:xfrm>
          <a:custGeom>
            <a:rect b="b" l="l" r="r" t="t"/>
            <a:pathLst>
              <a:path extrusionOk="0" h="2579600" w="2792531">
                <a:moveTo>
                  <a:pt x="0" y="2579600"/>
                </a:moveTo>
                <a:lnTo>
                  <a:pt x="2792531" y="2579600"/>
                </a:lnTo>
                <a:lnTo>
                  <a:pt x="2792531" y="0"/>
                </a:lnTo>
                <a:lnTo>
                  <a:pt x="0" y="0"/>
                </a:lnTo>
                <a:lnTo>
                  <a:pt x="0" y="2579600"/>
                </a:lnTo>
                <a:close/>
              </a:path>
            </a:pathLst>
          </a:custGeom>
          <a:blipFill rotWithShape="1">
            <a:blip r:embed="rId11">
              <a:alphaModFix/>
            </a:blip>
            <a:stretch>
              <a:fillRect b="0" l="0" r="0" t="0"/>
            </a:stretch>
          </a:blipFill>
          <a:ln>
            <a:noFill/>
          </a:ln>
        </p:spPr>
      </p:sp>
      <p:pic>
        <p:nvPicPr>
          <p:cNvPr descr="Behind the scenes text on Lightbox or Cinema Light box. Movie board light box on studio stair and light Snoot tripod on colors gradiant Background. Represent behind the scenes team is working on. (Provided by Getty Images)" id="130" name="Google Shape;130;p2"/>
          <p:cNvPicPr preferRelativeResize="0"/>
          <p:nvPr/>
        </p:nvPicPr>
        <p:blipFill rotWithShape="1">
          <a:blip r:embed="rId12">
            <a:alphaModFix/>
          </a:blip>
          <a:srcRect b="0" l="0" r="0" t="0"/>
          <a:stretch/>
        </p:blipFill>
        <p:spPr>
          <a:xfrm>
            <a:off x="6867425" y="7436675"/>
            <a:ext cx="5543700" cy="2850326"/>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grpSp>
        <p:nvGrpSpPr>
          <p:cNvPr id="135" name="Google Shape;135;g3b3f18b484e_0_0"/>
          <p:cNvGrpSpPr/>
          <p:nvPr/>
        </p:nvGrpSpPr>
        <p:grpSpPr>
          <a:xfrm>
            <a:off x="3606575" y="6319275"/>
            <a:ext cx="5971813" cy="3785359"/>
            <a:chOff x="0" y="0"/>
            <a:chExt cx="1171610" cy="799476"/>
          </a:xfrm>
        </p:grpSpPr>
        <p:sp>
          <p:nvSpPr>
            <p:cNvPr id="136" name="Google Shape;136;g3b3f18b484e_0_0"/>
            <p:cNvSpPr/>
            <p:nvPr/>
          </p:nvSpPr>
          <p:spPr>
            <a:xfrm>
              <a:off x="0" y="0"/>
              <a:ext cx="1171610" cy="799476"/>
            </a:xfrm>
            <a:custGeom>
              <a:rect b="b" l="l" r="r" t="t"/>
              <a:pathLst>
                <a:path extrusionOk="0" h="799476" w="1171610">
                  <a:moveTo>
                    <a:pt x="0" y="0"/>
                  </a:moveTo>
                  <a:lnTo>
                    <a:pt x="1171610" y="0"/>
                  </a:lnTo>
                  <a:lnTo>
                    <a:pt x="1171610" y="799476"/>
                  </a:lnTo>
                  <a:lnTo>
                    <a:pt x="0" y="799476"/>
                  </a:lnTo>
                  <a:close/>
                </a:path>
              </a:pathLst>
            </a:custGeom>
            <a:solidFill>
              <a:srgbClr val="FFFFFF"/>
            </a:solidFill>
            <a:ln cap="sq" cmpd="sng" w="38100">
              <a:solidFill>
                <a:srgbClr val="286291"/>
              </a:solidFill>
              <a:prstDash val="solid"/>
              <a:miter lim="8000"/>
              <a:headEnd len="sm" w="sm" type="none"/>
              <a:tailEnd len="sm" w="sm" type="none"/>
            </a:ln>
          </p:spPr>
        </p:sp>
        <p:sp>
          <p:nvSpPr>
            <p:cNvPr id="137" name="Google Shape;137;g3b3f18b484e_0_0"/>
            <p:cNvSpPr txBox="1"/>
            <p:nvPr/>
          </p:nvSpPr>
          <p:spPr>
            <a:xfrm>
              <a:off x="0" y="9525"/>
              <a:ext cx="1171500" cy="789900"/>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38" name="Google Shape;138;g3b3f18b484e_0_0"/>
          <p:cNvGrpSpPr/>
          <p:nvPr/>
        </p:nvGrpSpPr>
        <p:grpSpPr>
          <a:xfrm>
            <a:off x="9945050" y="2905150"/>
            <a:ext cx="6680169" cy="3137064"/>
            <a:chOff x="0" y="0"/>
            <a:chExt cx="1171610" cy="799476"/>
          </a:xfrm>
        </p:grpSpPr>
        <p:sp>
          <p:nvSpPr>
            <p:cNvPr id="139" name="Google Shape;139;g3b3f18b484e_0_0"/>
            <p:cNvSpPr/>
            <p:nvPr/>
          </p:nvSpPr>
          <p:spPr>
            <a:xfrm>
              <a:off x="0" y="0"/>
              <a:ext cx="1171610" cy="799476"/>
            </a:xfrm>
            <a:custGeom>
              <a:rect b="b" l="l" r="r" t="t"/>
              <a:pathLst>
                <a:path extrusionOk="0" h="799476" w="1171610">
                  <a:moveTo>
                    <a:pt x="0" y="0"/>
                  </a:moveTo>
                  <a:lnTo>
                    <a:pt x="1171610" y="0"/>
                  </a:lnTo>
                  <a:lnTo>
                    <a:pt x="1171610" y="799476"/>
                  </a:lnTo>
                  <a:lnTo>
                    <a:pt x="0" y="799476"/>
                  </a:lnTo>
                  <a:close/>
                </a:path>
              </a:pathLst>
            </a:custGeom>
            <a:solidFill>
              <a:srgbClr val="FFFFFF"/>
            </a:solidFill>
            <a:ln cap="sq" cmpd="sng" w="38100">
              <a:solidFill>
                <a:srgbClr val="286291"/>
              </a:solidFill>
              <a:prstDash val="solid"/>
              <a:miter lim="8000"/>
              <a:headEnd len="sm" w="sm" type="none"/>
              <a:tailEnd len="sm" w="sm" type="none"/>
            </a:ln>
          </p:spPr>
        </p:sp>
        <p:sp>
          <p:nvSpPr>
            <p:cNvPr id="140" name="Google Shape;140;g3b3f18b484e_0_0"/>
            <p:cNvSpPr txBox="1"/>
            <p:nvPr/>
          </p:nvSpPr>
          <p:spPr>
            <a:xfrm>
              <a:off x="0" y="9525"/>
              <a:ext cx="1171500" cy="789900"/>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41" name="Google Shape;141;g3b3f18b484e_0_0"/>
          <p:cNvSpPr/>
          <p:nvPr/>
        </p:nvSpPr>
        <p:spPr>
          <a:xfrm>
            <a:off x="0" y="178525"/>
            <a:ext cx="1028700" cy="1039091"/>
          </a:xfrm>
          <a:custGeom>
            <a:rect b="b" l="l" r="r" t="t"/>
            <a:pathLst>
              <a:path extrusionOk="0" h="1039091" w="1028700">
                <a:moveTo>
                  <a:pt x="0" y="0"/>
                </a:moveTo>
                <a:lnTo>
                  <a:pt x="1028700" y="0"/>
                </a:lnTo>
                <a:lnTo>
                  <a:pt x="1028700" y="1039091"/>
                </a:lnTo>
                <a:lnTo>
                  <a:pt x="0" y="1039091"/>
                </a:lnTo>
                <a:lnTo>
                  <a:pt x="0" y="0"/>
                </a:lnTo>
                <a:close/>
              </a:path>
            </a:pathLst>
          </a:custGeom>
          <a:blipFill rotWithShape="1">
            <a:blip r:embed="rId3">
              <a:alphaModFix/>
            </a:blip>
            <a:stretch>
              <a:fillRect b="0" l="0" r="0" t="0"/>
            </a:stretch>
          </a:blipFill>
          <a:ln>
            <a:noFill/>
          </a:ln>
        </p:spPr>
      </p:sp>
      <p:sp>
        <p:nvSpPr>
          <p:cNvPr id="142" name="Google Shape;142;g3b3f18b484e_0_0"/>
          <p:cNvSpPr txBox="1"/>
          <p:nvPr/>
        </p:nvSpPr>
        <p:spPr>
          <a:xfrm>
            <a:off x="3723594" y="872325"/>
            <a:ext cx="10840800" cy="1777800"/>
          </a:xfrm>
          <a:prstGeom prst="rect">
            <a:avLst/>
          </a:prstGeom>
          <a:noFill/>
          <a:ln>
            <a:noFill/>
          </a:ln>
        </p:spPr>
        <p:txBody>
          <a:bodyPr anchorCtr="0" anchor="t" bIns="0" lIns="0" spcFirstLastPara="1" rIns="0" wrap="square" tIns="0">
            <a:spAutoFit/>
          </a:bodyPr>
          <a:lstStyle/>
          <a:p>
            <a:pPr indent="0" lvl="0" marL="0" marR="0" rtl="0" algn="ctr">
              <a:lnSpc>
                <a:spcPct val="110001"/>
              </a:lnSpc>
              <a:spcBef>
                <a:spcPts val="0"/>
              </a:spcBef>
              <a:spcAft>
                <a:spcPts val="0"/>
              </a:spcAft>
              <a:buClr>
                <a:srgbClr val="000000"/>
              </a:buClr>
              <a:buSzPts val="6399"/>
              <a:buFont typeface="Arial"/>
              <a:buNone/>
            </a:pPr>
            <a:r>
              <a:rPr b="1" lang="en-US" sz="5500">
                <a:latin typeface="Poppins"/>
                <a:ea typeface="Poppins"/>
                <a:cs typeface="Poppins"/>
                <a:sym typeface="Poppins"/>
              </a:rPr>
              <a:t>Quando o Conteúdo Online Não É Real</a:t>
            </a:r>
            <a:endParaRPr b="0" i="0" sz="5500" u="none" cap="none" strike="noStrike">
              <a:solidFill>
                <a:srgbClr val="000000"/>
              </a:solidFill>
              <a:latin typeface="Arial"/>
              <a:ea typeface="Arial"/>
              <a:cs typeface="Arial"/>
              <a:sym typeface="Arial"/>
            </a:endParaRPr>
          </a:p>
        </p:txBody>
      </p:sp>
      <p:sp>
        <p:nvSpPr>
          <p:cNvPr id="143" name="Google Shape;143;g3b3f18b484e_0_0"/>
          <p:cNvSpPr txBox="1"/>
          <p:nvPr/>
        </p:nvSpPr>
        <p:spPr>
          <a:xfrm>
            <a:off x="3849750" y="6410375"/>
            <a:ext cx="5463900" cy="3598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1400"/>
              </a:spcBef>
              <a:spcAft>
                <a:spcPts val="0"/>
              </a:spcAft>
              <a:buClr>
                <a:schemeClr val="dk1"/>
              </a:buClr>
              <a:buSzPts val="1100"/>
              <a:buFont typeface="Arial"/>
              <a:buNone/>
            </a:pPr>
            <a:r>
              <a:rPr b="1" lang="en-US" sz="1900">
                <a:solidFill>
                  <a:schemeClr val="dk1"/>
                </a:solidFill>
                <a:latin typeface="Poppins"/>
                <a:ea typeface="Poppins"/>
                <a:cs typeface="Poppins"/>
                <a:sym typeface="Poppins"/>
              </a:rPr>
              <a:t>Como afeta as relações</a:t>
            </a:r>
            <a:endParaRPr b="1" i="0" sz="1900" u="none" cap="none" strike="noStrike">
              <a:solidFill>
                <a:schemeClr val="dk1"/>
              </a:solidFill>
              <a:latin typeface="Poppins"/>
              <a:ea typeface="Poppins"/>
              <a:cs typeface="Poppins"/>
              <a:sym typeface="Poppins"/>
            </a:endParaRPr>
          </a:p>
          <a:p>
            <a:pPr indent="-349250" lvl="0" marL="457200" marR="0" rtl="0" algn="l">
              <a:lnSpc>
                <a:spcPct val="115000"/>
              </a:lnSpc>
              <a:spcBef>
                <a:spcPts val="1200"/>
              </a:spcBef>
              <a:spcAft>
                <a:spcPts val="0"/>
              </a:spcAft>
              <a:buClr>
                <a:schemeClr val="dk1"/>
              </a:buClr>
              <a:buSzPts val="1900"/>
              <a:buFont typeface="Poppins Light"/>
              <a:buChar char="●"/>
            </a:pPr>
            <a:r>
              <a:rPr lang="en-US" sz="1900">
                <a:solidFill>
                  <a:schemeClr val="dk1"/>
                </a:solidFill>
                <a:latin typeface="Poppins Light"/>
                <a:ea typeface="Poppins Light"/>
                <a:cs typeface="Poppins Light"/>
                <a:sym typeface="Poppins Light"/>
              </a:rPr>
              <a:t>Os mal-entendidos crescem a partir de rumores ou capturas de ecrã</a:t>
            </a:r>
            <a:endParaRPr sz="1900">
              <a:solidFill>
                <a:schemeClr val="dk1"/>
              </a:solidFill>
              <a:latin typeface="Poppins Light"/>
              <a:ea typeface="Poppins Light"/>
              <a:cs typeface="Poppins Light"/>
              <a:sym typeface="Poppins Light"/>
            </a:endParaRPr>
          </a:p>
          <a:p>
            <a:pPr indent="-349250" lvl="0" marL="457200" marR="0" rtl="0" algn="l">
              <a:lnSpc>
                <a:spcPct val="115000"/>
              </a:lnSpc>
              <a:spcBef>
                <a:spcPts val="1200"/>
              </a:spcBef>
              <a:spcAft>
                <a:spcPts val="0"/>
              </a:spcAft>
              <a:buClr>
                <a:schemeClr val="dk1"/>
              </a:buClr>
              <a:buSzPts val="1900"/>
              <a:buFont typeface="Poppins Light"/>
              <a:buChar char="●"/>
            </a:pPr>
            <a:r>
              <a:rPr lang="en-US" sz="1900">
                <a:solidFill>
                  <a:schemeClr val="dk1"/>
                </a:solidFill>
                <a:latin typeface="Poppins Light"/>
                <a:ea typeface="Poppins Light"/>
                <a:cs typeface="Poppins Light"/>
                <a:sym typeface="Poppins Light"/>
              </a:rPr>
              <a:t>A confiança pode ser danificada por publicações falsas ou exageradas</a:t>
            </a:r>
            <a:endParaRPr sz="1900">
              <a:solidFill>
                <a:schemeClr val="dk1"/>
              </a:solidFill>
              <a:latin typeface="Poppins Light"/>
              <a:ea typeface="Poppins Light"/>
              <a:cs typeface="Poppins Light"/>
              <a:sym typeface="Poppins Light"/>
            </a:endParaRPr>
          </a:p>
          <a:p>
            <a:pPr indent="-349250" lvl="0" marL="457200" marR="0" rtl="0" algn="l">
              <a:lnSpc>
                <a:spcPct val="115000"/>
              </a:lnSpc>
              <a:spcBef>
                <a:spcPts val="1200"/>
              </a:spcBef>
              <a:spcAft>
                <a:spcPts val="0"/>
              </a:spcAft>
              <a:buClr>
                <a:schemeClr val="dk1"/>
              </a:buClr>
              <a:buSzPts val="1900"/>
              <a:buFont typeface="Poppins Light"/>
              <a:buChar char="●"/>
            </a:pPr>
            <a:r>
              <a:rPr lang="en-US" sz="1900">
                <a:solidFill>
                  <a:schemeClr val="dk1"/>
                </a:solidFill>
                <a:latin typeface="Poppins Light"/>
                <a:ea typeface="Poppins Light"/>
                <a:cs typeface="Poppins Light"/>
                <a:sym typeface="Poppins Light"/>
              </a:rPr>
              <a:t>Podemos julgar os outros sem saber a história completa</a:t>
            </a:r>
            <a:endParaRPr sz="1900">
              <a:solidFill>
                <a:schemeClr val="dk1"/>
              </a:solidFill>
              <a:latin typeface="Poppins Light"/>
              <a:ea typeface="Poppins Light"/>
              <a:cs typeface="Poppins Light"/>
              <a:sym typeface="Poppins Light"/>
            </a:endParaRPr>
          </a:p>
          <a:p>
            <a:pPr indent="-349250" lvl="0" marL="457200" marR="0" rtl="0" algn="l">
              <a:lnSpc>
                <a:spcPct val="115000"/>
              </a:lnSpc>
              <a:spcBef>
                <a:spcPts val="1200"/>
              </a:spcBef>
              <a:spcAft>
                <a:spcPts val="0"/>
              </a:spcAft>
              <a:buClr>
                <a:schemeClr val="dk1"/>
              </a:buClr>
              <a:buSzPts val="1900"/>
              <a:buFont typeface="Poppins Light"/>
              <a:buChar char="●"/>
            </a:pPr>
            <a:r>
              <a:rPr lang="en-US" sz="1900">
                <a:solidFill>
                  <a:schemeClr val="dk1"/>
                </a:solidFill>
                <a:latin typeface="Poppins Light"/>
                <a:ea typeface="Poppins Light"/>
                <a:cs typeface="Poppins Light"/>
                <a:sym typeface="Poppins Light"/>
              </a:rPr>
              <a:t>As conversas reais podem ser substituídas por suposições</a:t>
            </a:r>
            <a:endParaRPr sz="1900">
              <a:solidFill>
                <a:schemeClr val="dk1"/>
              </a:solidFill>
              <a:latin typeface="Poppins Light"/>
              <a:ea typeface="Poppins Light"/>
              <a:cs typeface="Poppins Light"/>
              <a:sym typeface="Poppins Light"/>
            </a:endParaRPr>
          </a:p>
        </p:txBody>
      </p:sp>
      <p:sp>
        <p:nvSpPr>
          <p:cNvPr id="144" name="Google Shape;144;g3b3f18b484e_0_0"/>
          <p:cNvSpPr txBox="1"/>
          <p:nvPr/>
        </p:nvSpPr>
        <p:spPr>
          <a:xfrm>
            <a:off x="10153825" y="3085738"/>
            <a:ext cx="6219600" cy="28977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1400"/>
              </a:spcBef>
              <a:spcAft>
                <a:spcPts val="0"/>
              </a:spcAft>
              <a:buClr>
                <a:schemeClr val="dk1"/>
              </a:buClr>
              <a:buSzPts val="1100"/>
              <a:buFont typeface="Arial"/>
              <a:buNone/>
            </a:pPr>
            <a:r>
              <a:rPr b="1" lang="en-US" sz="1900">
                <a:solidFill>
                  <a:schemeClr val="dk1"/>
                </a:solidFill>
                <a:latin typeface="Poppins"/>
                <a:ea typeface="Poppins"/>
                <a:cs typeface="Poppins"/>
                <a:sym typeface="Poppins"/>
              </a:rPr>
              <a:t>Como afeta o que sentimos</a:t>
            </a:r>
            <a:endParaRPr b="1" i="0" sz="1900" u="none" cap="none" strike="noStrike">
              <a:solidFill>
                <a:schemeClr val="dk1"/>
              </a:solidFill>
              <a:latin typeface="Poppins"/>
              <a:ea typeface="Poppins"/>
              <a:cs typeface="Poppins"/>
              <a:sym typeface="Poppins"/>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Começamos a comparar a nossa vida real com a vida "perfeita" de outra pessoa</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Podemos sentir pressão para parecer perfeitos ou estar sempre felizes</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O nosso humor pode cair (stress, tristeza, ansiedade)</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Podemos esquecer que os erros e os dias maus são normais</a:t>
            </a:r>
            <a:endParaRPr sz="1600">
              <a:solidFill>
                <a:schemeClr val="dk1"/>
              </a:solidFill>
              <a:latin typeface="Poppins Light"/>
              <a:ea typeface="Poppins Light"/>
              <a:cs typeface="Poppins Light"/>
              <a:sym typeface="Poppins Light"/>
            </a:endParaRPr>
          </a:p>
        </p:txBody>
      </p:sp>
      <p:sp>
        <p:nvSpPr>
          <p:cNvPr id="145" name="Google Shape;145;g3b3f18b484e_0_0"/>
          <p:cNvSpPr txBox="1"/>
          <p:nvPr/>
        </p:nvSpPr>
        <p:spPr>
          <a:xfrm>
            <a:off x="2660524" y="3368950"/>
            <a:ext cx="6219600" cy="2614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1400"/>
              </a:spcBef>
              <a:spcAft>
                <a:spcPts val="0"/>
              </a:spcAft>
              <a:buClr>
                <a:schemeClr val="dk1"/>
              </a:buClr>
              <a:buSzPts val="1100"/>
              <a:buFont typeface="Arial"/>
              <a:buNone/>
            </a:pPr>
            <a:r>
              <a:rPr b="1" lang="en-US" sz="1900">
                <a:solidFill>
                  <a:schemeClr val="dk1"/>
                </a:solidFill>
                <a:latin typeface="Poppins"/>
                <a:ea typeface="Poppins"/>
                <a:cs typeface="Poppins"/>
                <a:sym typeface="Poppins"/>
              </a:rPr>
              <a:t>O que isto significa</a:t>
            </a:r>
            <a:endParaRPr b="1" i="0" sz="1900" u="none" cap="none" strike="noStrike">
              <a:solidFill>
                <a:schemeClr val="dk1"/>
              </a:solidFill>
              <a:latin typeface="Poppins"/>
              <a:ea typeface="Poppins"/>
              <a:cs typeface="Poppins"/>
              <a:sym typeface="Poppins"/>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Fotos e histórias são editadas, filtradas ou encenadas</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As pessoas mostram apenas os "melhores momentos"</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Algumas publicações são feitas para obter gostos, seguidores ou dinheiro</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Font typeface="Poppins Light"/>
              <a:buChar char="●"/>
            </a:pPr>
            <a:r>
              <a:rPr lang="en-US" sz="1600">
                <a:solidFill>
                  <a:schemeClr val="dk1"/>
                </a:solidFill>
                <a:latin typeface="Poppins Light"/>
                <a:ea typeface="Poppins Light"/>
                <a:cs typeface="Poppins Light"/>
                <a:sym typeface="Poppins Light"/>
              </a:rPr>
              <a:t>Rumores ou informações falsas espalham-se rapidamente</a:t>
            </a:r>
            <a:endParaRPr sz="1600">
              <a:solidFill>
                <a:schemeClr val="dk1"/>
              </a:solidFill>
              <a:latin typeface="Poppins Light"/>
              <a:ea typeface="Poppins Light"/>
              <a:cs typeface="Poppins Light"/>
              <a:sym typeface="Poppins Light"/>
            </a:endParaRPr>
          </a:p>
        </p:txBody>
      </p:sp>
      <p:sp>
        <p:nvSpPr>
          <p:cNvPr id="146" name="Google Shape;146;g3b3f18b484e_0_0"/>
          <p:cNvSpPr/>
          <p:nvPr/>
        </p:nvSpPr>
        <p:spPr>
          <a:xfrm flipH="1" rot="10800000">
            <a:off x="16062127" y="0"/>
            <a:ext cx="2225873" cy="2225873"/>
          </a:xfrm>
          <a:custGeom>
            <a:rect b="b" l="l" r="r" t="t"/>
            <a:pathLst>
              <a:path extrusionOk="0" h="2225873" w="2225873">
                <a:moveTo>
                  <a:pt x="0" y="2225873"/>
                </a:moveTo>
                <a:lnTo>
                  <a:pt x="2225873" y="2225873"/>
                </a:lnTo>
                <a:lnTo>
                  <a:pt x="2225873" y="0"/>
                </a:lnTo>
                <a:lnTo>
                  <a:pt x="0" y="0"/>
                </a:lnTo>
                <a:lnTo>
                  <a:pt x="0" y="2225873"/>
                </a:lnTo>
                <a:close/>
              </a:path>
            </a:pathLst>
          </a:custGeom>
          <a:blipFill rotWithShape="1">
            <a:blip r:embed="rId4">
              <a:alphaModFix/>
            </a:blip>
            <a:stretch>
              <a:fillRect b="0" l="0" r="0" t="0"/>
            </a:stretch>
          </a:blipFill>
          <a:ln>
            <a:noFill/>
          </a:ln>
        </p:spPr>
      </p:sp>
      <p:sp>
        <p:nvSpPr>
          <p:cNvPr id="147" name="Google Shape;147;g3b3f18b484e_0_0"/>
          <p:cNvSpPr/>
          <p:nvPr/>
        </p:nvSpPr>
        <p:spPr>
          <a:xfrm flipH="1" rot="10800000">
            <a:off x="0" y="7707400"/>
            <a:ext cx="2792531" cy="2579600"/>
          </a:xfrm>
          <a:custGeom>
            <a:rect b="b" l="l" r="r" t="t"/>
            <a:pathLst>
              <a:path extrusionOk="0" h="2579600" w="2792531">
                <a:moveTo>
                  <a:pt x="0" y="2579600"/>
                </a:moveTo>
                <a:lnTo>
                  <a:pt x="2792531" y="2579600"/>
                </a:lnTo>
                <a:lnTo>
                  <a:pt x="2792531" y="0"/>
                </a:lnTo>
                <a:lnTo>
                  <a:pt x="0" y="0"/>
                </a:lnTo>
                <a:lnTo>
                  <a:pt x="0" y="2579600"/>
                </a:lnTo>
                <a:close/>
              </a:path>
            </a:pathLst>
          </a:custGeom>
          <a:blipFill rotWithShape="1">
            <a:blip r:embed="rId5">
              <a:alphaModFix/>
            </a:blip>
            <a:stretch>
              <a:fillRect b="0" l="0" r="0" t="0"/>
            </a:stretch>
          </a:blipFill>
          <a:ln>
            <a:noFill/>
          </a:ln>
        </p:spPr>
      </p:sp>
      <p:sp>
        <p:nvSpPr>
          <p:cNvPr id="148" name="Google Shape;148;g3b3f18b484e_0_0"/>
          <p:cNvSpPr txBox="1"/>
          <p:nvPr/>
        </p:nvSpPr>
        <p:spPr>
          <a:xfrm>
            <a:off x="10392450" y="6580700"/>
            <a:ext cx="5785500" cy="32625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1400"/>
              </a:spcBef>
              <a:spcAft>
                <a:spcPts val="0"/>
              </a:spcAft>
              <a:buClr>
                <a:srgbClr val="000000"/>
              </a:buClr>
              <a:buSzPts val="1900"/>
              <a:buFont typeface="Arial"/>
              <a:buNone/>
            </a:pPr>
            <a:r>
              <a:rPr b="1" lang="en-US" sz="1900">
                <a:solidFill>
                  <a:schemeClr val="dk1"/>
                </a:solidFill>
                <a:latin typeface="Poppins"/>
                <a:ea typeface="Poppins"/>
                <a:cs typeface="Poppins"/>
                <a:sym typeface="Poppins"/>
              </a:rPr>
              <a:t>O que ajuda</a:t>
            </a:r>
            <a:endParaRPr b="1" i="0" sz="1900" u="none" cap="none" strike="noStrike">
              <a:solidFill>
                <a:schemeClr val="dk1"/>
              </a:solidFill>
              <a:latin typeface="Poppins"/>
              <a:ea typeface="Poppins"/>
              <a:cs typeface="Poppins"/>
              <a:sym typeface="Poppins"/>
            </a:endParaRPr>
          </a:p>
          <a:p>
            <a:pPr indent="-349250" lvl="0" marL="457200" marR="0" rtl="0" algn="l">
              <a:lnSpc>
                <a:spcPct val="115000"/>
              </a:lnSpc>
              <a:spcBef>
                <a:spcPts val="1200"/>
              </a:spcBef>
              <a:spcAft>
                <a:spcPts val="0"/>
              </a:spcAft>
              <a:buClr>
                <a:schemeClr val="dk1"/>
              </a:buClr>
              <a:buSzPts val="1900"/>
              <a:buChar char="●"/>
            </a:pPr>
            <a:r>
              <a:rPr lang="en-US" sz="1900">
                <a:solidFill>
                  <a:schemeClr val="dk1"/>
                </a:solidFill>
                <a:latin typeface="Poppins Light"/>
                <a:ea typeface="Poppins Light"/>
                <a:cs typeface="Poppins Light"/>
                <a:sym typeface="Poppins Light"/>
              </a:rPr>
              <a:t>Lembre-se: online = destaques, não a vida real</a:t>
            </a:r>
            <a:endParaRPr sz="1900">
              <a:solidFill>
                <a:schemeClr val="dk1"/>
              </a:solidFill>
              <a:latin typeface="Poppins Light"/>
              <a:ea typeface="Poppins Light"/>
              <a:cs typeface="Poppins Light"/>
              <a:sym typeface="Poppins Light"/>
            </a:endParaRPr>
          </a:p>
          <a:p>
            <a:pPr indent="-349250" lvl="0" marL="457200" marR="0" rtl="0" algn="l">
              <a:lnSpc>
                <a:spcPct val="115000"/>
              </a:lnSpc>
              <a:spcBef>
                <a:spcPts val="1200"/>
              </a:spcBef>
              <a:spcAft>
                <a:spcPts val="0"/>
              </a:spcAft>
              <a:buClr>
                <a:schemeClr val="dk1"/>
              </a:buClr>
              <a:buSzPts val="1900"/>
              <a:buChar char="●"/>
            </a:pPr>
            <a:r>
              <a:rPr lang="en-US" sz="1900">
                <a:solidFill>
                  <a:schemeClr val="dk1"/>
                </a:solidFill>
                <a:latin typeface="Poppins Light"/>
                <a:ea typeface="Poppins Light"/>
                <a:cs typeface="Poppins Light"/>
                <a:sym typeface="Poppins Light"/>
              </a:rPr>
              <a:t>Verifique a informação antes de a partilhar</a:t>
            </a:r>
            <a:endParaRPr sz="1900">
              <a:solidFill>
                <a:schemeClr val="dk1"/>
              </a:solidFill>
              <a:latin typeface="Poppins Light"/>
              <a:ea typeface="Poppins Light"/>
              <a:cs typeface="Poppins Light"/>
              <a:sym typeface="Poppins Light"/>
            </a:endParaRPr>
          </a:p>
          <a:p>
            <a:pPr indent="-349250" lvl="0" marL="457200" marR="0" rtl="0" algn="l">
              <a:lnSpc>
                <a:spcPct val="115000"/>
              </a:lnSpc>
              <a:spcBef>
                <a:spcPts val="1200"/>
              </a:spcBef>
              <a:spcAft>
                <a:spcPts val="0"/>
              </a:spcAft>
              <a:buClr>
                <a:schemeClr val="dk1"/>
              </a:buClr>
              <a:buSzPts val="1900"/>
              <a:buChar char="●"/>
            </a:pPr>
            <a:r>
              <a:rPr lang="en-US" sz="1900">
                <a:solidFill>
                  <a:schemeClr val="dk1"/>
                </a:solidFill>
                <a:latin typeface="Poppins Light"/>
                <a:ea typeface="Poppins Light"/>
                <a:cs typeface="Poppins Light"/>
                <a:sym typeface="Poppins Light"/>
              </a:rPr>
              <a:t>Siga contas que o(a) fazem sentir-se bem, não pior</a:t>
            </a:r>
            <a:endParaRPr sz="1900">
              <a:solidFill>
                <a:schemeClr val="dk1"/>
              </a:solidFill>
              <a:latin typeface="Poppins Light"/>
              <a:ea typeface="Poppins Light"/>
              <a:cs typeface="Poppins Light"/>
              <a:sym typeface="Poppins Light"/>
            </a:endParaRPr>
          </a:p>
          <a:p>
            <a:pPr indent="-349250" lvl="0" marL="457200" marR="0" rtl="0" algn="l">
              <a:lnSpc>
                <a:spcPct val="115000"/>
              </a:lnSpc>
              <a:spcBef>
                <a:spcPts val="1200"/>
              </a:spcBef>
              <a:spcAft>
                <a:spcPts val="0"/>
              </a:spcAft>
              <a:buClr>
                <a:schemeClr val="dk1"/>
              </a:buClr>
              <a:buSzPts val="1900"/>
              <a:buChar char="●"/>
            </a:pPr>
            <a:r>
              <a:rPr lang="en-US" sz="1900">
                <a:solidFill>
                  <a:schemeClr val="dk1"/>
                </a:solidFill>
                <a:latin typeface="Poppins Light"/>
                <a:ea typeface="Poppins Light"/>
                <a:cs typeface="Poppins Light"/>
                <a:sym typeface="Poppins Light"/>
              </a:rPr>
              <a:t>Fale com as pessoas cara a cara quando algo o(a) preocupa</a:t>
            </a:r>
            <a:endParaRPr sz="1900">
              <a:solidFill>
                <a:schemeClr val="dk1"/>
              </a:solidFill>
              <a:latin typeface="Poppins Light"/>
              <a:ea typeface="Poppins Light"/>
              <a:cs typeface="Poppins Light"/>
              <a:sym typeface="Poppins Light"/>
            </a:endParaRPr>
          </a:p>
        </p:txBody>
      </p:sp>
      <p:grpSp>
        <p:nvGrpSpPr>
          <p:cNvPr id="149" name="Google Shape;149;g3b3f18b484e_0_0"/>
          <p:cNvGrpSpPr/>
          <p:nvPr/>
        </p:nvGrpSpPr>
        <p:grpSpPr>
          <a:xfrm>
            <a:off x="2660522" y="1426240"/>
            <a:ext cx="7189112" cy="4615980"/>
            <a:chOff x="-376523" y="-853396"/>
            <a:chExt cx="1293960" cy="1338431"/>
          </a:xfrm>
        </p:grpSpPr>
        <p:sp>
          <p:nvSpPr>
            <p:cNvPr id="150" name="Google Shape;150;g3b3f18b484e_0_0"/>
            <p:cNvSpPr/>
            <p:nvPr/>
          </p:nvSpPr>
          <p:spPr>
            <a:xfrm>
              <a:off x="-376523" y="-314441"/>
              <a:ext cx="1171610" cy="799476"/>
            </a:xfrm>
            <a:custGeom>
              <a:rect b="b" l="l" r="r" t="t"/>
              <a:pathLst>
                <a:path extrusionOk="0" h="799476" w="1171610">
                  <a:moveTo>
                    <a:pt x="0" y="0"/>
                  </a:moveTo>
                  <a:lnTo>
                    <a:pt x="1171610" y="0"/>
                  </a:lnTo>
                  <a:lnTo>
                    <a:pt x="1171610" y="799476"/>
                  </a:lnTo>
                  <a:lnTo>
                    <a:pt x="0" y="799476"/>
                  </a:lnTo>
                  <a:close/>
                </a:path>
              </a:pathLst>
            </a:custGeom>
            <a:solidFill>
              <a:srgbClr val="000000">
                <a:alpha val="0"/>
              </a:srgbClr>
            </a:solidFill>
            <a:ln cap="sq" cmpd="sng" w="38100">
              <a:solidFill>
                <a:srgbClr val="9EC6AA"/>
              </a:solidFill>
              <a:prstDash val="solid"/>
              <a:miter lim="8000"/>
              <a:headEnd len="sm" w="sm" type="none"/>
              <a:tailEnd len="sm" w="sm" type="none"/>
            </a:ln>
          </p:spPr>
        </p:sp>
        <p:sp>
          <p:nvSpPr>
            <p:cNvPr id="151" name="Google Shape;151;g3b3f18b484e_0_0"/>
            <p:cNvSpPr txBox="1"/>
            <p:nvPr/>
          </p:nvSpPr>
          <p:spPr>
            <a:xfrm>
              <a:off x="-254063" y="-853396"/>
              <a:ext cx="1171500" cy="789900"/>
            </a:xfrm>
            <a:prstGeom prst="rect">
              <a:avLst/>
            </a:prstGeom>
            <a:noFill/>
            <a:ln>
              <a:noFill/>
            </a:ln>
          </p:spPr>
          <p:txBody>
            <a:bodyPr anchorCtr="0" anchor="ctr" bIns="50800" lIns="50800" spcFirstLastPara="1" rIns="50800" wrap="square" tIns="50800">
              <a:noAutofit/>
            </a:bodyPr>
            <a:lstStyle/>
            <a:p>
              <a:pPr indent="0" lvl="0" marL="0" marR="0" rtl="0" algn="l">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52" name="Google Shape;152;g3b3f18b484e_0_0"/>
          <p:cNvGrpSpPr/>
          <p:nvPr/>
        </p:nvGrpSpPr>
        <p:grpSpPr>
          <a:xfrm>
            <a:off x="10153823" y="6542725"/>
            <a:ext cx="6219609" cy="3338452"/>
            <a:chOff x="-228238" y="42311"/>
            <a:chExt cx="1171610" cy="799476"/>
          </a:xfrm>
        </p:grpSpPr>
        <p:sp>
          <p:nvSpPr>
            <p:cNvPr id="153" name="Google Shape;153;g3b3f18b484e_0_0"/>
            <p:cNvSpPr/>
            <p:nvPr/>
          </p:nvSpPr>
          <p:spPr>
            <a:xfrm>
              <a:off x="-228238" y="42311"/>
              <a:ext cx="1171610" cy="799476"/>
            </a:xfrm>
            <a:custGeom>
              <a:rect b="b" l="l" r="r" t="t"/>
              <a:pathLst>
                <a:path extrusionOk="0" h="799476" w="1171610">
                  <a:moveTo>
                    <a:pt x="0" y="0"/>
                  </a:moveTo>
                  <a:lnTo>
                    <a:pt x="1171610" y="0"/>
                  </a:lnTo>
                  <a:lnTo>
                    <a:pt x="1171610" y="799476"/>
                  </a:lnTo>
                  <a:lnTo>
                    <a:pt x="0" y="799476"/>
                  </a:lnTo>
                  <a:close/>
                </a:path>
              </a:pathLst>
            </a:custGeom>
            <a:solidFill>
              <a:srgbClr val="000000">
                <a:alpha val="0"/>
              </a:srgbClr>
            </a:solidFill>
            <a:ln cap="sq" cmpd="sng" w="38100">
              <a:solidFill>
                <a:srgbClr val="9EC6AA"/>
              </a:solidFill>
              <a:prstDash val="solid"/>
              <a:miter lim="8000"/>
              <a:headEnd len="sm" w="sm" type="none"/>
              <a:tailEnd len="sm" w="sm" type="none"/>
            </a:ln>
          </p:spPr>
        </p:sp>
        <p:sp>
          <p:nvSpPr>
            <p:cNvPr id="154" name="Google Shape;154;g3b3f18b484e_0_0"/>
            <p:cNvSpPr txBox="1"/>
            <p:nvPr/>
          </p:nvSpPr>
          <p:spPr>
            <a:xfrm>
              <a:off x="-228184" y="47097"/>
              <a:ext cx="1171500" cy="789900"/>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8" name="Shape 158"/>
        <p:cNvGrpSpPr/>
        <p:nvPr/>
      </p:nvGrpSpPr>
      <p:grpSpPr>
        <a:xfrm>
          <a:off x="0" y="0"/>
          <a:ext cx="0" cy="0"/>
          <a:chOff x="0" y="0"/>
          <a:chExt cx="0" cy="0"/>
        </a:xfrm>
      </p:grpSpPr>
      <p:sp>
        <p:nvSpPr>
          <p:cNvPr id="159" name="Google Shape;159;p3"/>
          <p:cNvSpPr/>
          <p:nvPr/>
        </p:nvSpPr>
        <p:spPr>
          <a:xfrm rot="1541325">
            <a:off x="8117938" y="3428161"/>
            <a:ext cx="2052124" cy="2052124"/>
          </a:xfrm>
          <a:custGeom>
            <a:rect b="b" l="l" r="r" t="t"/>
            <a:pathLst>
              <a:path extrusionOk="0" h="2052124" w="2052124">
                <a:moveTo>
                  <a:pt x="0" y="0"/>
                </a:moveTo>
                <a:lnTo>
                  <a:pt x="2052124" y="0"/>
                </a:lnTo>
                <a:lnTo>
                  <a:pt x="2052124" y="2052124"/>
                </a:lnTo>
                <a:lnTo>
                  <a:pt x="0" y="2052124"/>
                </a:lnTo>
                <a:lnTo>
                  <a:pt x="0" y="0"/>
                </a:lnTo>
                <a:close/>
              </a:path>
            </a:pathLst>
          </a:custGeom>
          <a:blipFill rotWithShape="1">
            <a:blip r:embed="rId3">
              <a:alphaModFix/>
            </a:blip>
            <a:stretch>
              <a:fillRect b="0" l="0" r="0" t="0"/>
            </a:stretch>
          </a:blipFill>
          <a:ln>
            <a:noFill/>
          </a:ln>
        </p:spPr>
      </p:sp>
      <p:sp>
        <p:nvSpPr>
          <p:cNvPr id="160" name="Google Shape;160;p3"/>
          <p:cNvSpPr/>
          <p:nvPr/>
        </p:nvSpPr>
        <p:spPr>
          <a:xfrm rot="-2621229">
            <a:off x="8897109" y="8229524"/>
            <a:ext cx="856888" cy="1365559"/>
          </a:xfrm>
          <a:custGeom>
            <a:rect b="b" l="l" r="r" t="t"/>
            <a:pathLst>
              <a:path extrusionOk="0" h="1365559" w="856888">
                <a:moveTo>
                  <a:pt x="0" y="0"/>
                </a:moveTo>
                <a:lnTo>
                  <a:pt x="856889" y="0"/>
                </a:lnTo>
                <a:lnTo>
                  <a:pt x="856889" y="1365558"/>
                </a:lnTo>
                <a:lnTo>
                  <a:pt x="0" y="1365558"/>
                </a:lnTo>
                <a:lnTo>
                  <a:pt x="0" y="0"/>
                </a:lnTo>
                <a:close/>
              </a:path>
            </a:pathLst>
          </a:custGeom>
          <a:blipFill rotWithShape="1">
            <a:blip r:embed="rId4">
              <a:alphaModFix/>
            </a:blip>
            <a:stretch>
              <a:fillRect b="0" l="0" r="0" t="0"/>
            </a:stretch>
          </a:blipFill>
          <a:ln>
            <a:noFill/>
          </a:ln>
        </p:spPr>
      </p:sp>
      <p:sp>
        <p:nvSpPr>
          <p:cNvPr id="161" name="Google Shape;161;p3"/>
          <p:cNvSpPr/>
          <p:nvPr/>
        </p:nvSpPr>
        <p:spPr>
          <a:xfrm>
            <a:off x="-1366070" y="1475920"/>
            <a:ext cx="2732141" cy="2342811"/>
          </a:xfrm>
          <a:custGeom>
            <a:rect b="b" l="l" r="r" t="t"/>
            <a:pathLst>
              <a:path extrusionOk="0" h="2342811" w="2732141">
                <a:moveTo>
                  <a:pt x="0" y="0"/>
                </a:moveTo>
                <a:lnTo>
                  <a:pt x="2732140" y="0"/>
                </a:lnTo>
                <a:lnTo>
                  <a:pt x="2732140" y="2342811"/>
                </a:lnTo>
                <a:lnTo>
                  <a:pt x="0" y="2342811"/>
                </a:lnTo>
                <a:lnTo>
                  <a:pt x="0" y="0"/>
                </a:lnTo>
                <a:close/>
              </a:path>
            </a:pathLst>
          </a:custGeom>
          <a:blipFill rotWithShape="1">
            <a:blip r:embed="rId5">
              <a:alphaModFix/>
            </a:blip>
            <a:stretch>
              <a:fillRect b="0" l="0" r="0" t="0"/>
            </a:stretch>
          </a:blipFill>
          <a:ln>
            <a:noFill/>
          </a:ln>
        </p:spPr>
      </p:sp>
      <p:sp>
        <p:nvSpPr>
          <p:cNvPr id="162" name="Google Shape;162;p3"/>
          <p:cNvSpPr/>
          <p:nvPr/>
        </p:nvSpPr>
        <p:spPr>
          <a:xfrm>
            <a:off x="0" y="-264675"/>
            <a:ext cx="600168" cy="1553833"/>
          </a:xfrm>
          <a:custGeom>
            <a:rect b="b" l="l" r="r" t="t"/>
            <a:pathLst>
              <a:path extrusionOk="0" h="1553833" w="600168">
                <a:moveTo>
                  <a:pt x="0" y="0"/>
                </a:moveTo>
                <a:lnTo>
                  <a:pt x="600168" y="0"/>
                </a:lnTo>
                <a:lnTo>
                  <a:pt x="600168" y="1553833"/>
                </a:lnTo>
                <a:lnTo>
                  <a:pt x="0" y="1553833"/>
                </a:lnTo>
                <a:lnTo>
                  <a:pt x="0" y="0"/>
                </a:lnTo>
                <a:close/>
              </a:path>
            </a:pathLst>
          </a:custGeom>
          <a:blipFill rotWithShape="1">
            <a:blip r:embed="rId6">
              <a:alphaModFix/>
            </a:blip>
            <a:stretch>
              <a:fillRect b="0" l="0" r="0" t="0"/>
            </a:stretch>
          </a:blipFill>
          <a:ln>
            <a:noFill/>
          </a:ln>
        </p:spPr>
      </p:sp>
      <p:sp>
        <p:nvSpPr>
          <p:cNvPr id="163" name="Google Shape;163;p3"/>
          <p:cNvSpPr/>
          <p:nvPr/>
        </p:nvSpPr>
        <p:spPr>
          <a:xfrm>
            <a:off x="0" y="8703817"/>
            <a:ext cx="1462466" cy="1583183"/>
          </a:xfrm>
          <a:custGeom>
            <a:rect b="b" l="l" r="r" t="t"/>
            <a:pathLst>
              <a:path extrusionOk="0" h="1583183" w="1462466">
                <a:moveTo>
                  <a:pt x="0" y="0"/>
                </a:moveTo>
                <a:lnTo>
                  <a:pt x="1462466" y="0"/>
                </a:lnTo>
                <a:lnTo>
                  <a:pt x="1462466" y="1583183"/>
                </a:lnTo>
                <a:lnTo>
                  <a:pt x="0" y="1583183"/>
                </a:lnTo>
                <a:lnTo>
                  <a:pt x="0" y="0"/>
                </a:lnTo>
                <a:close/>
              </a:path>
            </a:pathLst>
          </a:custGeom>
          <a:blipFill rotWithShape="1">
            <a:blip r:embed="rId7">
              <a:alphaModFix/>
            </a:blip>
            <a:stretch>
              <a:fillRect b="0" l="0" r="0" t="0"/>
            </a:stretch>
          </a:blipFill>
          <a:ln>
            <a:noFill/>
          </a:ln>
        </p:spPr>
      </p:sp>
      <p:sp>
        <p:nvSpPr>
          <p:cNvPr id="164" name="Google Shape;164;p3"/>
          <p:cNvSpPr/>
          <p:nvPr/>
        </p:nvSpPr>
        <p:spPr>
          <a:xfrm>
            <a:off x="15751955" y="-48240"/>
            <a:ext cx="2510245" cy="2695565"/>
          </a:xfrm>
          <a:custGeom>
            <a:rect b="b" l="l" r="r" t="t"/>
            <a:pathLst>
              <a:path extrusionOk="0" h="2695565" w="2510245">
                <a:moveTo>
                  <a:pt x="0" y="0"/>
                </a:moveTo>
                <a:lnTo>
                  <a:pt x="2510245" y="0"/>
                </a:lnTo>
                <a:lnTo>
                  <a:pt x="2510245" y="2695566"/>
                </a:lnTo>
                <a:lnTo>
                  <a:pt x="0" y="2695566"/>
                </a:lnTo>
                <a:lnTo>
                  <a:pt x="0" y="0"/>
                </a:lnTo>
                <a:close/>
              </a:path>
            </a:pathLst>
          </a:custGeom>
          <a:blipFill rotWithShape="1">
            <a:blip r:embed="rId8">
              <a:alphaModFix/>
            </a:blip>
            <a:stretch>
              <a:fillRect b="0" l="0" r="0" t="0"/>
            </a:stretch>
          </a:blipFill>
          <a:ln>
            <a:noFill/>
          </a:ln>
        </p:spPr>
      </p:sp>
      <p:sp>
        <p:nvSpPr>
          <p:cNvPr id="165" name="Google Shape;165;p3"/>
          <p:cNvSpPr txBox="1"/>
          <p:nvPr/>
        </p:nvSpPr>
        <p:spPr>
          <a:xfrm>
            <a:off x="1511874" y="1049850"/>
            <a:ext cx="12346200" cy="984900"/>
          </a:xfrm>
          <a:prstGeom prst="rect">
            <a:avLst/>
          </a:prstGeom>
          <a:noFill/>
          <a:ln>
            <a:noFill/>
          </a:ln>
        </p:spPr>
        <p:txBody>
          <a:bodyPr anchorCtr="0" anchor="t" bIns="0" lIns="0" spcFirstLastPara="1" rIns="0" wrap="square" tIns="0">
            <a:spAutoFit/>
          </a:bodyPr>
          <a:lstStyle/>
          <a:p>
            <a:pPr indent="0" lvl="0" marL="0" marR="0" rtl="0" algn="l">
              <a:lnSpc>
                <a:spcPct val="110001"/>
              </a:lnSpc>
              <a:spcBef>
                <a:spcPts val="0"/>
              </a:spcBef>
              <a:spcAft>
                <a:spcPts val="0"/>
              </a:spcAft>
              <a:buClr>
                <a:srgbClr val="000000"/>
              </a:buClr>
              <a:buSzPts val="6399"/>
              <a:buFont typeface="Arial"/>
              <a:buNone/>
            </a:pPr>
            <a:r>
              <a:rPr b="1" lang="en-US" sz="6399">
                <a:solidFill>
                  <a:srgbClr val="2B2B2B"/>
                </a:solidFill>
                <a:latin typeface="Poppins"/>
                <a:ea typeface="Poppins"/>
                <a:cs typeface="Poppins"/>
                <a:sym typeface="Poppins"/>
              </a:rPr>
              <a:t>Resultados da Aprendizagem</a:t>
            </a:r>
            <a:endParaRPr b="0" i="0" sz="1400" u="none" cap="none" strike="noStrike">
              <a:solidFill>
                <a:srgbClr val="000000"/>
              </a:solidFill>
              <a:latin typeface="Arial"/>
              <a:ea typeface="Arial"/>
              <a:cs typeface="Arial"/>
              <a:sym typeface="Arial"/>
            </a:endParaRPr>
          </a:p>
        </p:txBody>
      </p:sp>
      <p:sp>
        <p:nvSpPr>
          <p:cNvPr id="166" name="Google Shape;166;p3"/>
          <p:cNvSpPr txBox="1"/>
          <p:nvPr/>
        </p:nvSpPr>
        <p:spPr>
          <a:xfrm>
            <a:off x="10326055" y="3240168"/>
            <a:ext cx="6933300" cy="6346200"/>
          </a:xfrm>
          <a:prstGeom prst="rect">
            <a:avLst/>
          </a:prstGeom>
          <a:noFill/>
          <a:ln>
            <a:noFill/>
          </a:ln>
        </p:spPr>
        <p:txBody>
          <a:bodyPr anchorCtr="0" anchor="t" bIns="0" lIns="0" spcFirstLastPara="1" rIns="0" wrap="square" tIns="0">
            <a:spAutoFit/>
          </a:bodyPr>
          <a:lstStyle/>
          <a:p>
            <a:pPr indent="-349250" lvl="0" marL="457200" marR="0" rtl="0" algn="l">
              <a:lnSpc>
                <a:spcPct val="115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Reconhecer como pessoas digitais, influenciadores e conteúdo online podem exagerar, enganar ou espalhar informações falsas.</a:t>
            </a:r>
            <a:endParaRPr sz="1900">
              <a:solidFill>
                <a:srgbClr val="2B2B2B"/>
              </a:solidFill>
              <a:latin typeface="Poppins Light"/>
              <a:ea typeface="Poppins Light"/>
              <a:cs typeface="Poppins Light"/>
              <a:sym typeface="Poppins Light"/>
            </a:endParaRPr>
          </a:p>
          <a:p>
            <a:pPr indent="0" lvl="0" marL="457200" marR="0" rtl="0" algn="l">
              <a:lnSpc>
                <a:spcPct val="115000"/>
              </a:lnSpc>
              <a:spcBef>
                <a:spcPts val="0"/>
              </a:spcBef>
              <a:spcAft>
                <a:spcPts val="0"/>
              </a:spcAft>
              <a:buNone/>
            </a:pPr>
            <a:r>
              <a:t/>
            </a:r>
            <a:endParaRPr sz="1900">
              <a:solidFill>
                <a:srgbClr val="2B2B2B"/>
              </a:solidFill>
              <a:latin typeface="Poppins Light"/>
              <a:ea typeface="Poppins Light"/>
              <a:cs typeface="Poppins Light"/>
              <a:sym typeface="Poppins Light"/>
            </a:endParaRPr>
          </a:p>
          <a:p>
            <a:pPr indent="-349250" lvl="0" marL="457200" marR="0" rtl="0" algn="l">
              <a:lnSpc>
                <a:spcPct val="115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Identificar sinais de alerta comuns de mentiras ou manipulação online (por exemplo, isco de clique, promessas impossíveis, estilos de vida "perfeitos").</a:t>
            </a:r>
            <a:endParaRPr sz="1900">
              <a:solidFill>
                <a:srgbClr val="2B2B2B"/>
              </a:solidFill>
              <a:latin typeface="Poppins Light"/>
              <a:ea typeface="Poppins Light"/>
              <a:cs typeface="Poppins Light"/>
              <a:sym typeface="Poppins Light"/>
            </a:endParaRPr>
          </a:p>
          <a:p>
            <a:pPr indent="0" lvl="0" marL="457200" marR="0" rtl="0" algn="l">
              <a:lnSpc>
                <a:spcPct val="115000"/>
              </a:lnSpc>
              <a:spcBef>
                <a:spcPts val="0"/>
              </a:spcBef>
              <a:spcAft>
                <a:spcPts val="0"/>
              </a:spcAft>
              <a:buNone/>
            </a:pPr>
            <a:r>
              <a:t/>
            </a:r>
            <a:endParaRPr sz="1900">
              <a:solidFill>
                <a:srgbClr val="2B2B2B"/>
              </a:solidFill>
              <a:latin typeface="Poppins Light"/>
              <a:ea typeface="Poppins Light"/>
              <a:cs typeface="Poppins Light"/>
              <a:sym typeface="Poppins Light"/>
            </a:endParaRPr>
          </a:p>
          <a:p>
            <a:pPr indent="-349250" lvl="0" marL="457200" marR="0" rtl="0" algn="l">
              <a:lnSpc>
                <a:spcPct val="115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Refletir sobre porque é que as pessoas podem fingir ou distorcer a sua identidade digital e o impacto que isso pode ter nos outros.</a:t>
            </a:r>
            <a:endParaRPr sz="1900">
              <a:solidFill>
                <a:srgbClr val="2B2B2B"/>
              </a:solidFill>
              <a:latin typeface="Poppins Light"/>
              <a:ea typeface="Poppins Light"/>
              <a:cs typeface="Poppins Light"/>
              <a:sym typeface="Poppins Light"/>
            </a:endParaRPr>
          </a:p>
          <a:p>
            <a:pPr indent="0" lvl="0" marL="457200" marR="0" rtl="0" algn="l">
              <a:lnSpc>
                <a:spcPct val="115000"/>
              </a:lnSpc>
              <a:spcBef>
                <a:spcPts val="0"/>
              </a:spcBef>
              <a:spcAft>
                <a:spcPts val="0"/>
              </a:spcAft>
              <a:buNone/>
            </a:pPr>
            <a:r>
              <a:t/>
            </a:r>
            <a:endParaRPr sz="1900">
              <a:solidFill>
                <a:srgbClr val="2B2B2B"/>
              </a:solidFill>
              <a:latin typeface="Poppins Light"/>
              <a:ea typeface="Poppins Light"/>
              <a:cs typeface="Poppins Light"/>
              <a:sym typeface="Poppins Light"/>
            </a:endParaRPr>
          </a:p>
          <a:p>
            <a:pPr indent="-349250" lvl="0" marL="457200" marR="0" rtl="0" algn="l">
              <a:lnSpc>
                <a:spcPct val="115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Praticar dar feedback de apoio e construtivo a colegas que possam ser influenciados por comportamentos digitais enganadores.</a:t>
            </a:r>
            <a:endParaRPr sz="1900">
              <a:solidFill>
                <a:srgbClr val="2B2B2B"/>
              </a:solidFill>
              <a:latin typeface="Poppins Light"/>
              <a:ea typeface="Poppins Light"/>
              <a:cs typeface="Poppins Light"/>
              <a:sym typeface="Poppins Light"/>
            </a:endParaRPr>
          </a:p>
          <a:p>
            <a:pPr indent="0" lvl="0" marL="457200" marR="0" rtl="0" algn="l">
              <a:lnSpc>
                <a:spcPct val="115000"/>
              </a:lnSpc>
              <a:spcBef>
                <a:spcPts val="0"/>
              </a:spcBef>
              <a:spcAft>
                <a:spcPts val="0"/>
              </a:spcAft>
              <a:buNone/>
            </a:pPr>
            <a:r>
              <a:t/>
            </a:r>
            <a:endParaRPr sz="1900">
              <a:solidFill>
                <a:srgbClr val="2B2B2B"/>
              </a:solidFill>
              <a:latin typeface="Poppins Light"/>
              <a:ea typeface="Poppins Light"/>
              <a:cs typeface="Poppins Light"/>
              <a:sym typeface="Poppins Light"/>
            </a:endParaRPr>
          </a:p>
          <a:p>
            <a:pPr indent="-349250" lvl="0" marL="457200" marR="0" rtl="0" algn="l">
              <a:lnSpc>
                <a:spcPct val="115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Aplicar competências de pensamento crítico para avaliar conteúdo online e partilhar estratégias para se manter seguro e equilibrado online.</a:t>
            </a:r>
            <a:endParaRPr sz="1900">
              <a:solidFill>
                <a:srgbClr val="2B2B2B"/>
              </a:solidFill>
              <a:latin typeface="Poppins Light"/>
              <a:ea typeface="Poppins Light"/>
              <a:cs typeface="Poppins Light"/>
              <a:sym typeface="Poppins Light"/>
            </a:endParaRPr>
          </a:p>
        </p:txBody>
      </p:sp>
      <p:pic>
        <p:nvPicPr>
          <p:cNvPr descr="Closeup of hacker is using the laptop computer to coding virus or malware for hacking internet server, Cyber attack, System breaking, Internet crime concept. (Provided by Getty Images)" id="167" name="Google Shape;167;p3"/>
          <p:cNvPicPr preferRelativeResize="0"/>
          <p:nvPr/>
        </p:nvPicPr>
        <p:blipFill rotWithShape="1">
          <a:blip r:embed="rId9">
            <a:alphaModFix/>
          </a:blip>
          <a:srcRect b="0" l="0" r="0" t="0"/>
          <a:stretch/>
        </p:blipFill>
        <p:spPr>
          <a:xfrm>
            <a:off x="704942" y="3084800"/>
            <a:ext cx="8430582" cy="5619026"/>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sp>
        <p:nvSpPr>
          <p:cNvPr id="172" name="Google Shape;172;p4"/>
          <p:cNvSpPr/>
          <p:nvPr/>
        </p:nvSpPr>
        <p:spPr>
          <a:xfrm>
            <a:off x="2362750" y="6427300"/>
            <a:ext cx="6051366" cy="2642268"/>
          </a:xfrm>
          <a:custGeom>
            <a:rect b="b" l="l" r="r" t="t"/>
            <a:pathLst>
              <a:path extrusionOk="0" h="799476" w="1171610">
                <a:moveTo>
                  <a:pt x="0" y="0"/>
                </a:moveTo>
                <a:lnTo>
                  <a:pt x="1171610" y="0"/>
                </a:lnTo>
                <a:lnTo>
                  <a:pt x="1171610" y="799476"/>
                </a:lnTo>
                <a:lnTo>
                  <a:pt x="0" y="799476"/>
                </a:lnTo>
                <a:close/>
              </a:path>
            </a:pathLst>
          </a:custGeom>
          <a:solidFill>
            <a:srgbClr val="000000">
              <a:alpha val="0"/>
            </a:srgbClr>
          </a:solidFill>
          <a:ln cap="sq" cmpd="sng" w="38100">
            <a:solidFill>
              <a:srgbClr val="9EC6AA"/>
            </a:solidFill>
            <a:prstDash val="solid"/>
            <a:miter lim="8000"/>
            <a:headEnd len="sm" w="sm" type="none"/>
            <a:tailEnd len="sm" w="sm" type="none"/>
          </a:ln>
        </p:spPr>
      </p:sp>
      <p:sp>
        <p:nvSpPr>
          <p:cNvPr id="173" name="Google Shape;173;p4"/>
          <p:cNvSpPr/>
          <p:nvPr/>
        </p:nvSpPr>
        <p:spPr>
          <a:xfrm>
            <a:off x="0" y="461678"/>
            <a:ext cx="1016906" cy="1023302"/>
          </a:xfrm>
          <a:custGeom>
            <a:rect b="b" l="l" r="r" t="t"/>
            <a:pathLst>
              <a:path extrusionOk="0" h="1023302" w="1016906">
                <a:moveTo>
                  <a:pt x="0" y="0"/>
                </a:moveTo>
                <a:lnTo>
                  <a:pt x="1016906" y="0"/>
                </a:lnTo>
                <a:lnTo>
                  <a:pt x="1016906" y="1023301"/>
                </a:lnTo>
                <a:lnTo>
                  <a:pt x="0" y="1023301"/>
                </a:lnTo>
                <a:lnTo>
                  <a:pt x="0" y="0"/>
                </a:lnTo>
                <a:close/>
              </a:path>
            </a:pathLst>
          </a:custGeom>
          <a:blipFill rotWithShape="1">
            <a:blip r:embed="rId3">
              <a:alphaModFix/>
            </a:blip>
            <a:stretch>
              <a:fillRect b="0" l="0" r="0" t="0"/>
            </a:stretch>
          </a:blipFill>
          <a:ln>
            <a:noFill/>
          </a:ln>
        </p:spPr>
      </p:sp>
      <p:sp>
        <p:nvSpPr>
          <p:cNvPr id="174" name="Google Shape;174;p4"/>
          <p:cNvSpPr/>
          <p:nvPr/>
        </p:nvSpPr>
        <p:spPr>
          <a:xfrm rot="5485926">
            <a:off x="9197142" y="484607"/>
            <a:ext cx="1858937" cy="1858937"/>
          </a:xfrm>
          <a:custGeom>
            <a:rect b="b" l="l" r="r" t="t"/>
            <a:pathLst>
              <a:path extrusionOk="0" h="1858356" w="1858356">
                <a:moveTo>
                  <a:pt x="0" y="0"/>
                </a:moveTo>
                <a:lnTo>
                  <a:pt x="1858357" y="0"/>
                </a:lnTo>
                <a:lnTo>
                  <a:pt x="1858357" y="1858356"/>
                </a:lnTo>
                <a:lnTo>
                  <a:pt x="0" y="1858356"/>
                </a:lnTo>
                <a:lnTo>
                  <a:pt x="0" y="0"/>
                </a:lnTo>
                <a:close/>
              </a:path>
            </a:pathLst>
          </a:custGeom>
          <a:blipFill rotWithShape="1">
            <a:blip r:embed="rId4">
              <a:alphaModFix/>
            </a:blip>
            <a:stretch>
              <a:fillRect b="0" l="0" r="0" t="0"/>
            </a:stretch>
          </a:blipFill>
          <a:ln>
            <a:noFill/>
          </a:ln>
        </p:spPr>
      </p:sp>
      <p:sp>
        <p:nvSpPr>
          <p:cNvPr id="175" name="Google Shape;175;p4"/>
          <p:cNvSpPr/>
          <p:nvPr/>
        </p:nvSpPr>
        <p:spPr>
          <a:xfrm rot="10800000">
            <a:off x="15885179" y="3366093"/>
            <a:ext cx="1238615" cy="1238615"/>
          </a:xfrm>
          <a:custGeom>
            <a:rect b="b" l="l" r="r" t="t"/>
            <a:pathLst>
              <a:path extrusionOk="0" h="1238615" w="1238615">
                <a:moveTo>
                  <a:pt x="0" y="0"/>
                </a:moveTo>
                <a:lnTo>
                  <a:pt x="1238615" y="0"/>
                </a:lnTo>
                <a:lnTo>
                  <a:pt x="1238615" y="1238614"/>
                </a:lnTo>
                <a:lnTo>
                  <a:pt x="0" y="1238614"/>
                </a:lnTo>
                <a:lnTo>
                  <a:pt x="0" y="0"/>
                </a:lnTo>
                <a:close/>
              </a:path>
            </a:pathLst>
          </a:custGeom>
          <a:blipFill rotWithShape="1">
            <a:blip r:embed="rId5">
              <a:alphaModFix/>
            </a:blip>
            <a:stretch>
              <a:fillRect b="0" l="0" r="0" t="0"/>
            </a:stretch>
          </a:blipFill>
          <a:ln>
            <a:noFill/>
          </a:ln>
        </p:spPr>
      </p:sp>
      <p:sp>
        <p:nvSpPr>
          <p:cNvPr id="176" name="Google Shape;176;p4"/>
          <p:cNvSpPr/>
          <p:nvPr/>
        </p:nvSpPr>
        <p:spPr>
          <a:xfrm rot="10800000">
            <a:off x="16511636" y="980053"/>
            <a:ext cx="1558028" cy="1558028"/>
          </a:xfrm>
          <a:custGeom>
            <a:rect b="b" l="l" r="r" t="t"/>
            <a:pathLst>
              <a:path extrusionOk="0" h="1558028" w="1558028">
                <a:moveTo>
                  <a:pt x="1558028" y="1558029"/>
                </a:moveTo>
                <a:lnTo>
                  <a:pt x="0" y="1558029"/>
                </a:lnTo>
                <a:lnTo>
                  <a:pt x="0" y="0"/>
                </a:lnTo>
                <a:lnTo>
                  <a:pt x="1558028" y="0"/>
                </a:lnTo>
                <a:lnTo>
                  <a:pt x="1558028" y="1558029"/>
                </a:lnTo>
                <a:close/>
              </a:path>
            </a:pathLst>
          </a:custGeom>
          <a:blipFill rotWithShape="1">
            <a:blip r:embed="rId6">
              <a:alphaModFix/>
            </a:blip>
            <a:stretch>
              <a:fillRect b="0" l="0" r="0" t="0"/>
            </a:stretch>
          </a:blipFill>
          <a:ln>
            <a:noFill/>
          </a:ln>
        </p:spPr>
      </p:sp>
      <p:sp>
        <p:nvSpPr>
          <p:cNvPr id="177" name="Google Shape;177;p4"/>
          <p:cNvSpPr/>
          <p:nvPr/>
        </p:nvSpPr>
        <p:spPr>
          <a:xfrm flipH="1" rot="10800000">
            <a:off x="11800" y="7693760"/>
            <a:ext cx="2063158" cy="2593240"/>
          </a:xfrm>
          <a:custGeom>
            <a:rect b="b" l="l" r="r" t="t"/>
            <a:pathLst>
              <a:path extrusionOk="0" h="3356945" w="2979289">
                <a:moveTo>
                  <a:pt x="0" y="3356945"/>
                </a:moveTo>
                <a:lnTo>
                  <a:pt x="2979289" y="3356945"/>
                </a:lnTo>
                <a:lnTo>
                  <a:pt x="2979289" y="0"/>
                </a:lnTo>
                <a:lnTo>
                  <a:pt x="0" y="0"/>
                </a:lnTo>
                <a:lnTo>
                  <a:pt x="0" y="3356945"/>
                </a:lnTo>
                <a:close/>
              </a:path>
            </a:pathLst>
          </a:custGeom>
          <a:blipFill rotWithShape="1">
            <a:blip r:embed="rId7">
              <a:alphaModFix/>
            </a:blip>
            <a:stretch>
              <a:fillRect b="0" l="0" r="0" t="0"/>
            </a:stretch>
          </a:blipFill>
          <a:ln>
            <a:noFill/>
          </a:ln>
        </p:spPr>
      </p:sp>
      <p:sp>
        <p:nvSpPr>
          <p:cNvPr id="178" name="Google Shape;178;p4"/>
          <p:cNvSpPr txBox="1"/>
          <p:nvPr/>
        </p:nvSpPr>
        <p:spPr>
          <a:xfrm>
            <a:off x="2107550" y="1018075"/>
            <a:ext cx="6828000" cy="1551600"/>
          </a:xfrm>
          <a:prstGeom prst="rect">
            <a:avLst/>
          </a:prstGeom>
          <a:noFill/>
          <a:ln>
            <a:noFill/>
          </a:ln>
        </p:spPr>
        <p:txBody>
          <a:bodyPr anchorCtr="0" anchor="t" bIns="0" lIns="0" spcFirstLastPara="1" rIns="0" wrap="square" tIns="0">
            <a:spAutoFit/>
          </a:bodyPr>
          <a:lstStyle/>
          <a:p>
            <a:pPr indent="0" lvl="0" marL="0" marR="0" rtl="0" algn="ctr">
              <a:lnSpc>
                <a:spcPct val="110001"/>
              </a:lnSpc>
              <a:spcBef>
                <a:spcPts val="0"/>
              </a:spcBef>
              <a:spcAft>
                <a:spcPts val="0"/>
              </a:spcAft>
              <a:buClr>
                <a:srgbClr val="000000"/>
              </a:buClr>
              <a:buSzPts val="9600"/>
              <a:buFont typeface="Arial"/>
              <a:buNone/>
            </a:pPr>
            <a:r>
              <a:rPr b="1" lang="en-US" sz="4800">
                <a:solidFill>
                  <a:srgbClr val="2B2B2B"/>
                </a:solidFill>
                <a:latin typeface="Poppins"/>
                <a:ea typeface="Poppins"/>
                <a:cs typeface="Poppins"/>
                <a:sym typeface="Poppins"/>
              </a:rPr>
              <a:t>Jogo de Papéis (Role Play)</a:t>
            </a:r>
            <a:endParaRPr b="0" i="0" sz="4800" u="none" cap="none" strike="noStrike">
              <a:solidFill>
                <a:srgbClr val="000000"/>
              </a:solidFill>
              <a:latin typeface="Arial"/>
              <a:ea typeface="Arial"/>
              <a:cs typeface="Arial"/>
              <a:sym typeface="Arial"/>
            </a:endParaRPr>
          </a:p>
        </p:txBody>
      </p:sp>
      <p:sp>
        <p:nvSpPr>
          <p:cNvPr id="179" name="Google Shape;179;p4"/>
          <p:cNvSpPr txBox="1"/>
          <p:nvPr/>
        </p:nvSpPr>
        <p:spPr>
          <a:xfrm>
            <a:off x="1113675" y="2864175"/>
            <a:ext cx="8757900" cy="33864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0"/>
              </a:spcBef>
              <a:spcAft>
                <a:spcPts val="0"/>
              </a:spcAft>
              <a:buClr>
                <a:schemeClr val="dk1"/>
              </a:buClr>
              <a:buSzPts val="1100"/>
              <a:buFont typeface="Arial"/>
              <a:buNone/>
            </a:pPr>
            <a:r>
              <a:rPr b="1" lang="en-US" sz="2000">
                <a:solidFill>
                  <a:schemeClr val="dk1"/>
                </a:solidFill>
                <a:latin typeface="Poppins"/>
                <a:ea typeface="Poppins"/>
                <a:cs typeface="Poppins"/>
                <a:sym typeface="Poppins"/>
              </a:rPr>
              <a:t>O que o jogo de papéis nos ajuda a aprender</a:t>
            </a:r>
            <a:endParaRPr b="1" i="0" sz="2000" u="none" cap="none" strike="noStrike">
              <a:solidFill>
                <a:schemeClr val="dk1"/>
              </a:solidFill>
              <a:latin typeface="Poppins"/>
              <a:ea typeface="Poppins"/>
              <a:cs typeface="Poppins"/>
              <a:sym typeface="Poppins"/>
            </a:endParaRPr>
          </a:p>
          <a:p>
            <a:pPr indent="0" lvl="0" marL="0" marR="0" rtl="0" algn="ctr">
              <a:lnSpc>
                <a:spcPct val="100000"/>
              </a:lnSpc>
              <a:spcBef>
                <a:spcPts val="0"/>
              </a:spcBef>
              <a:spcAft>
                <a:spcPts val="0"/>
              </a:spcAft>
              <a:buClr>
                <a:schemeClr val="dk1"/>
              </a:buClr>
              <a:buSzPts val="1100"/>
              <a:buFont typeface="Arial"/>
              <a:buNone/>
            </a:pPr>
            <a:r>
              <a:t/>
            </a:r>
            <a:endParaRPr b="1" i="0" sz="2000" u="none" cap="none" strike="noStrike">
              <a:solidFill>
                <a:schemeClr val="dk1"/>
              </a:solidFill>
              <a:latin typeface="Poppins"/>
              <a:ea typeface="Poppins"/>
              <a:cs typeface="Poppins"/>
              <a:sym typeface="Poppins"/>
            </a:endParaRPr>
          </a:p>
          <a:p>
            <a:pPr indent="-355600" lvl="0" marL="457200" marR="0" rtl="0" algn="l">
              <a:lnSpc>
                <a:spcPct val="100000"/>
              </a:lnSpc>
              <a:spcBef>
                <a:spcPts val="0"/>
              </a:spcBef>
              <a:spcAft>
                <a:spcPts val="0"/>
              </a:spcAft>
              <a:buClr>
                <a:schemeClr val="dk1"/>
              </a:buClr>
              <a:buSzPts val="2000"/>
              <a:buChar char="●"/>
            </a:pPr>
            <a:r>
              <a:rPr b="1" lang="en-US" sz="2000">
                <a:solidFill>
                  <a:schemeClr val="dk1"/>
                </a:solidFill>
                <a:latin typeface="Poppins"/>
                <a:ea typeface="Poppins"/>
                <a:cs typeface="Poppins"/>
                <a:sym typeface="Poppins"/>
              </a:rPr>
              <a:t>empatia: </a:t>
            </a:r>
            <a:r>
              <a:rPr lang="en-US" sz="2000">
                <a:solidFill>
                  <a:schemeClr val="dk1"/>
                </a:solidFill>
                <a:latin typeface="Poppins"/>
                <a:ea typeface="Poppins"/>
                <a:cs typeface="Poppins"/>
                <a:sym typeface="Poppins"/>
              </a:rPr>
              <a:t>ver a situação a partir dos sentimentos de outra pessoa.</a:t>
            </a:r>
            <a:endParaRPr sz="2000">
              <a:solidFill>
                <a:schemeClr val="dk1"/>
              </a:solidFill>
              <a:latin typeface="Poppins"/>
              <a:ea typeface="Poppins"/>
              <a:cs typeface="Poppins"/>
              <a:sym typeface="Poppins"/>
            </a:endParaRPr>
          </a:p>
          <a:p>
            <a:pPr indent="0" lvl="0" marL="457200" marR="0" rtl="0" algn="l">
              <a:lnSpc>
                <a:spcPct val="100000"/>
              </a:lnSpc>
              <a:spcBef>
                <a:spcPts val="0"/>
              </a:spcBef>
              <a:spcAft>
                <a:spcPts val="0"/>
              </a:spcAft>
              <a:buNone/>
            </a:pPr>
            <a:r>
              <a:t/>
            </a:r>
            <a:endParaRPr sz="2000">
              <a:solidFill>
                <a:schemeClr val="dk1"/>
              </a:solidFill>
              <a:latin typeface="Poppins"/>
              <a:ea typeface="Poppins"/>
              <a:cs typeface="Poppins"/>
              <a:sym typeface="Poppins"/>
            </a:endParaRPr>
          </a:p>
          <a:p>
            <a:pPr indent="-355600" lvl="0" marL="457200" marR="0" rtl="0" algn="l">
              <a:lnSpc>
                <a:spcPct val="100000"/>
              </a:lnSpc>
              <a:spcBef>
                <a:spcPts val="0"/>
              </a:spcBef>
              <a:spcAft>
                <a:spcPts val="0"/>
              </a:spcAft>
              <a:buClr>
                <a:schemeClr val="dk1"/>
              </a:buClr>
              <a:buSzPts val="2000"/>
              <a:buChar char="●"/>
            </a:pPr>
            <a:r>
              <a:rPr b="1" lang="en-US" sz="2000">
                <a:solidFill>
                  <a:schemeClr val="dk1"/>
                </a:solidFill>
                <a:latin typeface="Poppins"/>
                <a:ea typeface="Poppins"/>
                <a:cs typeface="Poppins"/>
                <a:sym typeface="Poppins"/>
              </a:rPr>
              <a:t>tomada de perspetiva: </a:t>
            </a:r>
            <a:r>
              <a:rPr lang="en-US" sz="2000">
                <a:solidFill>
                  <a:schemeClr val="dk1"/>
                </a:solidFill>
                <a:latin typeface="Poppins"/>
                <a:ea typeface="Poppins"/>
                <a:cs typeface="Poppins"/>
                <a:sym typeface="Poppins"/>
              </a:rPr>
              <a:t>compreender diferentes pontos de vista.</a:t>
            </a:r>
            <a:endParaRPr sz="2000">
              <a:solidFill>
                <a:schemeClr val="dk1"/>
              </a:solidFill>
              <a:latin typeface="Poppins"/>
              <a:ea typeface="Poppins"/>
              <a:cs typeface="Poppins"/>
              <a:sym typeface="Poppins"/>
            </a:endParaRPr>
          </a:p>
          <a:p>
            <a:pPr indent="0" lvl="0" marL="457200" marR="0" rtl="0" algn="l">
              <a:lnSpc>
                <a:spcPct val="100000"/>
              </a:lnSpc>
              <a:spcBef>
                <a:spcPts val="0"/>
              </a:spcBef>
              <a:spcAft>
                <a:spcPts val="0"/>
              </a:spcAft>
              <a:buNone/>
            </a:pPr>
            <a:r>
              <a:t/>
            </a:r>
            <a:endParaRPr sz="2000">
              <a:solidFill>
                <a:schemeClr val="dk1"/>
              </a:solidFill>
              <a:latin typeface="Poppins"/>
              <a:ea typeface="Poppins"/>
              <a:cs typeface="Poppins"/>
              <a:sym typeface="Poppins"/>
            </a:endParaRPr>
          </a:p>
          <a:p>
            <a:pPr indent="-355600" lvl="0" marL="457200" marR="0" rtl="0" algn="l">
              <a:lnSpc>
                <a:spcPct val="100000"/>
              </a:lnSpc>
              <a:spcBef>
                <a:spcPts val="0"/>
              </a:spcBef>
              <a:spcAft>
                <a:spcPts val="0"/>
              </a:spcAft>
              <a:buClr>
                <a:schemeClr val="dk1"/>
              </a:buClr>
              <a:buSzPts val="2000"/>
              <a:buChar char="●"/>
            </a:pPr>
            <a:r>
              <a:rPr b="1" lang="en-US" sz="2000">
                <a:solidFill>
                  <a:schemeClr val="dk1"/>
                </a:solidFill>
                <a:latin typeface="Poppins"/>
                <a:ea typeface="Poppins"/>
                <a:cs typeface="Poppins"/>
                <a:sym typeface="Poppins"/>
              </a:rPr>
              <a:t>comunicação: </a:t>
            </a:r>
            <a:r>
              <a:rPr lang="en-US" sz="2000">
                <a:solidFill>
                  <a:schemeClr val="dk1"/>
                </a:solidFill>
                <a:latin typeface="Poppins"/>
                <a:ea typeface="Poppins"/>
                <a:cs typeface="Poppins"/>
                <a:sym typeface="Poppins"/>
              </a:rPr>
              <a:t>praticar o que dizer e como ouvir.</a:t>
            </a:r>
            <a:endParaRPr sz="2000">
              <a:solidFill>
                <a:schemeClr val="dk1"/>
              </a:solidFill>
              <a:latin typeface="Poppins"/>
              <a:ea typeface="Poppins"/>
              <a:cs typeface="Poppins"/>
              <a:sym typeface="Poppins"/>
            </a:endParaRPr>
          </a:p>
          <a:p>
            <a:pPr indent="0" lvl="0" marL="457200" marR="0" rtl="0" algn="l">
              <a:lnSpc>
                <a:spcPct val="100000"/>
              </a:lnSpc>
              <a:spcBef>
                <a:spcPts val="0"/>
              </a:spcBef>
              <a:spcAft>
                <a:spcPts val="0"/>
              </a:spcAft>
              <a:buNone/>
            </a:pPr>
            <a:r>
              <a:t/>
            </a:r>
            <a:endParaRPr b="1" sz="2000">
              <a:solidFill>
                <a:schemeClr val="dk1"/>
              </a:solidFill>
              <a:latin typeface="Poppins"/>
              <a:ea typeface="Poppins"/>
              <a:cs typeface="Poppins"/>
              <a:sym typeface="Poppins"/>
            </a:endParaRPr>
          </a:p>
          <a:p>
            <a:pPr indent="-355600" lvl="0" marL="457200" marR="0" rtl="0" algn="l">
              <a:lnSpc>
                <a:spcPct val="100000"/>
              </a:lnSpc>
              <a:spcBef>
                <a:spcPts val="0"/>
              </a:spcBef>
              <a:spcAft>
                <a:spcPts val="0"/>
              </a:spcAft>
              <a:buClr>
                <a:schemeClr val="dk1"/>
              </a:buClr>
              <a:buSzPts val="2000"/>
              <a:buChar char="●"/>
            </a:pPr>
            <a:r>
              <a:rPr b="1" lang="en-US" sz="2000">
                <a:solidFill>
                  <a:schemeClr val="dk1"/>
                </a:solidFill>
                <a:latin typeface="Poppins"/>
                <a:ea typeface="Poppins"/>
                <a:cs typeface="Poppins"/>
                <a:sym typeface="Poppins"/>
              </a:rPr>
              <a:t>resolução de problemas: </a:t>
            </a:r>
            <a:r>
              <a:rPr lang="en-US" sz="2000">
                <a:solidFill>
                  <a:schemeClr val="dk1"/>
                </a:solidFill>
                <a:latin typeface="Poppins"/>
                <a:ea typeface="Poppins"/>
                <a:cs typeface="Poppins"/>
                <a:sym typeface="Poppins"/>
              </a:rPr>
              <a:t>testar possíveis soluções antes da vida real.</a:t>
            </a:r>
            <a:endParaRPr sz="2000">
              <a:solidFill>
                <a:schemeClr val="dk1"/>
              </a:solidFill>
              <a:latin typeface="Poppins"/>
              <a:ea typeface="Poppins"/>
              <a:cs typeface="Poppins"/>
              <a:sym typeface="Poppins"/>
            </a:endParaRPr>
          </a:p>
        </p:txBody>
      </p:sp>
      <p:sp>
        <p:nvSpPr>
          <p:cNvPr id="180" name="Google Shape;180;p4"/>
          <p:cNvSpPr txBox="1"/>
          <p:nvPr/>
        </p:nvSpPr>
        <p:spPr>
          <a:xfrm>
            <a:off x="2466675" y="6545075"/>
            <a:ext cx="6051900" cy="2703000"/>
          </a:xfrm>
          <a:prstGeom prst="rect">
            <a:avLst/>
          </a:prstGeom>
          <a:noFill/>
          <a:ln>
            <a:noFill/>
          </a:ln>
        </p:spPr>
        <p:txBody>
          <a:bodyPr anchorCtr="0" anchor="t" bIns="0" lIns="0" spcFirstLastPara="1" rIns="0" wrap="square" tIns="0">
            <a:spAutoFit/>
          </a:bodyPr>
          <a:lstStyle/>
          <a:p>
            <a:pPr indent="0" lvl="0" marL="0" marR="0" rtl="0" algn="l">
              <a:lnSpc>
                <a:spcPct val="160000"/>
              </a:lnSpc>
              <a:spcBef>
                <a:spcPts val="0"/>
              </a:spcBef>
              <a:spcAft>
                <a:spcPts val="0"/>
              </a:spcAft>
              <a:buClr>
                <a:srgbClr val="000000"/>
              </a:buClr>
              <a:buSzPts val="2000"/>
              <a:buFont typeface="Arial"/>
              <a:buNone/>
            </a:pPr>
            <a:r>
              <a:rPr lang="en-US" sz="2000">
                <a:solidFill>
                  <a:srgbClr val="2B2B2B"/>
                </a:solidFill>
                <a:latin typeface="Poppins Light"/>
                <a:ea typeface="Poppins Light"/>
                <a:cs typeface="Poppins Light"/>
                <a:sym typeface="Poppins Light"/>
              </a:rPr>
              <a:t>O Facilitador apoia com algumas sugestões: </a:t>
            </a:r>
            <a:endParaRPr b="0" i="0" sz="2000" u="none" cap="none" strike="noStrike">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Char char="●"/>
            </a:pPr>
            <a:r>
              <a:rPr lang="en-US" sz="1600">
                <a:solidFill>
                  <a:schemeClr val="dk1"/>
                </a:solidFill>
                <a:latin typeface="Poppins Light"/>
                <a:ea typeface="Poppins Light"/>
                <a:cs typeface="Poppins Light"/>
                <a:sym typeface="Poppins Light"/>
              </a:rPr>
              <a:t>a partilha é voluntária</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Char char="●"/>
            </a:pPr>
            <a:r>
              <a:rPr lang="en-US" sz="1600">
                <a:solidFill>
                  <a:schemeClr val="dk1"/>
                </a:solidFill>
                <a:latin typeface="Poppins Light"/>
                <a:ea typeface="Poppins Light"/>
                <a:cs typeface="Poppins Light"/>
                <a:sym typeface="Poppins Light"/>
              </a:rPr>
              <a:t>pode passar a sua vez a qualquer momento</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Char char="●"/>
            </a:pPr>
            <a:r>
              <a:rPr lang="en-US" sz="1600">
                <a:solidFill>
                  <a:schemeClr val="dk1"/>
                </a:solidFill>
                <a:latin typeface="Poppins Light"/>
                <a:ea typeface="Poppins Light"/>
                <a:cs typeface="Poppins Light"/>
                <a:sym typeface="Poppins Light"/>
              </a:rPr>
              <a:t>evitamos o julgamento ou rir das pessoas</a:t>
            </a:r>
            <a:endParaRPr sz="1600">
              <a:solidFill>
                <a:schemeClr val="dk1"/>
              </a:solidFill>
              <a:latin typeface="Poppins Light"/>
              <a:ea typeface="Poppins Light"/>
              <a:cs typeface="Poppins Light"/>
              <a:sym typeface="Poppins Light"/>
            </a:endParaRPr>
          </a:p>
          <a:p>
            <a:pPr indent="-330200" lvl="0" marL="457200" marR="0" rtl="0" algn="l">
              <a:lnSpc>
                <a:spcPct val="115000"/>
              </a:lnSpc>
              <a:spcBef>
                <a:spcPts val="1200"/>
              </a:spcBef>
              <a:spcAft>
                <a:spcPts val="0"/>
              </a:spcAft>
              <a:buClr>
                <a:schemeClr val="dk1"/>
              </a:buClr>
              <a:buSzPts val="1600"/>
              <a:buChar char="●"/>
            </a:pPr>
            <a:r>
              <a:rPr lang="en-US" sz="1600">
                <a:solidFill>
                  <a:schemeClr val="dk1"/>
                </a:solidFill>
                <a:latin typeface="Poppins Light"/>
                <a:ea typeface="Poppins Light"/>
                <a:cs typeface="Poppins Light"/>
                <a:sym typeface="Poppins Light"/>
              </a:rPr>
              <a:t>falamos sobre comportamentos, não sobre pessoas</a:t>
            </a:r>
            <a:endParaRPr sz="1600">
              <a:solidFill>
                <a:schemeClr val="dk1"/>
              </a:solidFill>
              <a:latin typeface="Poppins Light"/>
              <a:ea typeface="Poppins Light"/>
              <a:cs typeface="Poppins Light"/>
              <a:sym typeface="Poppins Light"/>
            </a:endParaRPr>
          </a:p>
          <a:p>
            <a:pPr indent="0" lvl="0" marL="0" marR="0" rtl="0" algn="ctr">
              <a:lnSpc>
                <a:spcPct val="160000"/>
              </a:lnSpc>
              <a:spcBef>
                <a:spcPts val="1200"/>
              </a:spcBef>
              <a:spcAft>
                <a:spcPts val="0"/>
              </a:spcAft>
              <a:buClr>
                <a:srgbClr val="000000"/>
              </a:buClr>
              <a:buSzPts val="2000"/>
              <a:buFont typeface="Arial"/>
              <a:buNone/>
            </a:pPr>
            <a:r>
              <a:t/>
            </a:r>
            <a:endParaRPr b="0" i="0" sz="2000" u="none" cap="none" strike="noStrike">
              <a:solidFill>
                <a:srgbClr val="2B2B2B"/>
              </a:solidFill>
              <a:latin typeface="Poppins Light"/>
              <a:ea typeface="Poppins Light"/>
              <a:cs typeface="Poppins Light"/>
              <a:sym typeface="Poppins Light"/>
            </a:endParaRPr>
          </a:p>
        </p:txBody>
      </p:sp>
      <p:pic>
        <p:nvPicPr>
          <p:cNvPr descr="Feedback Vector Illustration (Provided by Getty Images)" id="181" name="Google Shape;181;p4"/>
          <p:cNvPicPr preferRelativeResize="0"/>
          <p:nvPr/>
        </p:nvPicPr>
        <p:blipFill rotWithShape="1">
          <a:blip r:embed="rId8">
            <a:alphaModFix/>
          </a:blip>
          <a:srcRect b="0" l="0" r="0" t="0"/>
          <a:stretch/>
        </p:blipFill>
        <p:spPr>
          <a:xfrm>
            <a:off x="12038674" y="1018075"/>
            <a:ext cx="3513298" cy="3513298"/>
          </a:xfrm>
          <a:prstGeom prst="rect">
            <a:avLst/>
          </a:prstGeom>
          <a:noFill/>
          <a:ln>
            <a:noFill/>
          </a:ln>
        </p:spPr>
      </p:pic>
      <p:sp>
        <p:nvSpPr>
          <p:cNvPr id="182" name="Google Shape;182;p4"/>
          <p:cNvSpPr txBox="1"/>
          <p:nvPr/>
        </p:nvSpPr>
        <p:spPr>
          <a:xfrm>
            <a:off x="9415075" y="5942800"/>
            <a:ext cx="6942900" cy="31401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2000"/>
              <a:buFont typeface="Arial"/>
              <a:buNone/>
            </a:pPr>
            <a:r>
              <a:rPr b="1" lang="en-US" sz="2000">
                <a:solidFill>
                  <a:schemeClr val="dk1"/>
                </a:solidFill>
                <a:latin typeface="Poppins"/>
                <a:ea typeface="Poppins"/>
                <a:cs typeface="Poppins"/>
                <a:sym typeface="Poppins"/>
              </a:rPr>
              <a:t>Como Funciona o Jogo de Papéis</a:t>
            </a:r>
            <a:endParaRPr b="1" sz="2000">
              <a:solidFill>
                <a:schemeClr val="dk1"/>
              </a:solidFill>
              <a:latin typeface="Poppins"/>
              <a:ea typeface="Poppins"/>
              <a:cs typeface="Poppins"/>
              <a:sym typeface="Poppins"/>
            </a:endParaRPr>
          </a:p>
          <a:p>
            <a:pPr indent="0" lvl="0" marL="0" marR="0" rtl="0" algn="ctr">
              <a:lnSpc>
                <a:spcPct val="115000"/>
              </a:lnSpc>
              <a:spcBef>
                <a:spcPts val="0"/>
              </a:spcBef>
              <a:spcAft>
                <a:spcPts val="0"/>
              </a:spcAft>
              <a:buClr>
                <a:srgbClr val="000000"/>
              </a:buClr>
              <a:buSzPts val="2000"/>
              <a:buFont typeface="Arial"/>
              <a:buNone/>
            </a:pPr>
            <a:r>
              <a:t/>
            </a:r>
            <a:endParaRPr b="1" sz="2000">
              <a:solidFill>
                <a:schemeClr val="dk1"/>
              </a:solidFill>
              <a:latin typeface="Poppins"/>
              <a:ea typeface="Poppins"/>
              <a:cs typeface="Poppins"/>
              <a:sym typeface="Poppins"/>
            </a:endParaRPr>
          </a:p>
          <a:p>
            <a:pPr indent="-355600" lvl="0" marL="457200" marR="0" rtl="0" algn="l">
              <a:lnSpc>
                <a:spcPct val="115000"/>
              </a:lnSpc>
              <a:spcBef>
                <a:spcPts val="0"/>
              </a:spcBef>
              <a:spcAft>
                <a:spcPts val="0"/>
              </a:spcAft>
              <a:buClr>
                <a:schemeClr val="dk1"/>
              </a:buClr>
              <a:buSzPts val="2000"/>
              <a:buAutoNum type="arabicPeriod"/>
            </a:pPr>
            <a:r>
              <a:rPr b="1" lang="en-US" sz="2000">
                <a:solidFill>
                  <a:schemeClr val="dk1"/>
                </a:solidFill>
                <a:latin typeface="Poppins"/>
                <a:ea typeface="Poppins"/>
                <a:cs typeface="Poppins"/>
                <a:sym typeface="Poppins"/>
              </a:rPr>
              <a:t>Representar o papel: </a:t>
            </a:r>
            <a:r>
              <a:rPr lang="en-US" sz="2000">
                <a:solidFill>
                  <a:schemeClr val="dk1"/>
                </a:solidFill>
                <a:latin typeface="Poppins"/>
                <a:ea typeface="Poppins"/>
                <a:cs typeface="Poppins"/>
                <a:sym typeface="Poppins"/>
              </a:rPr>
              <a:t>O Participante A atua, o Participante B ouve.</a:t>
            </a:r>
            <a:endParaRPr sz="2000">
              <a:solidFill>
                <a:schemeClr val="dk1"/>
              </a:solidFill>
              <a:latin typeface="Poppins"/>
              <a:ea typeface="Poppins"/>
              <a:cs typeface="Poppins"/>
              <a:sym typeface="Poppins"/>
            </a:endParaRPr>
          </a:p>
          <a:p>
            <a:pPr indent="-355600" lvl="0" marL="457200" marR="0" rtl="0" algn="l">
              <a:lnSpc>
                <a:spcPct val="115000"/>
              </a:lnSpc>
              <a:spcBef>
                <a:spcPts val="0"/>
              </a:spcBef>
              <a:spcAft>
                <a:spcPts val="0"/>
              </a:spcAft>
              <a:buClr>
                <a:schemeClr val="dk1"/>
              </a:buClr>
              <a:buSzPts val="2000"/>
              <a:buAutoNum type="arabicPeriod"/>
            </a:pPr>
            <a:r>
              <a:rPr b="1" lang="en-US" sz="2000">
                <a:solidFill>
                  <a:schemeClr val="dk1"/>
                </a:solidFill>
                <a:latin typeface="Poppins"/>
                <a:ea typeface="Poppins"/>
                <a:cs typeface="Poppins"/>
                <a:sym typeface="Poppins"/>
              </a:rPr>
              <a:t>Trocar de papéis: </a:t>
            </a:r>
            <a:r>
              <a:rPr lang="en-US" sz="2000">
                <a:solidFill>
                  <a:schemeClr val="dk1"/>
                </a:solidFill>
                <a:latin typeface="Poppins"/>
                <a:ea typeface="Poppins"/>
                <a:cs typeface="Poppins"/>
                <a:sym typeface="Poppins"/>
              </a:rPr>
              <a:t>Todos têm a sua vez.</a:t>
            </a:r>
            <a:endParaRPr sz="2000">
              <a:solidFill>
                <a:schemeClr val="dk1"/>
              </a:solidFill>
              <a:latin typeface="Poppins"/>
              <a:ea typeface="Poppins"/>
              <a:cs typeface="Poppins"/>
              <a:sym typeface="Poppins"/>
            </a:endParaRPr>
          </a:p>
          <a:p>
            <a:pPr indent="-355600" lvl="0" marL="457200" marR="0" rtl="0" algn="l">
              <a:lnSpc>
                <a:spcPct val="115000"/>
              </a:lnSpc>
              <a:spcBef>
                <a:spcPts val="0"/>
              </a:spcBef>
              <a:spcAft>
                <a:spcPts val="0"/>
              </a:spcAft>
              <a:buClr>
                <a:schemeClr val="dk1"/>
              </a:buClr>
              <a:buSzPts val="2000"/>
              <a:buAutoNum type="arabicPeriod"/>
            </a:pPr>
            <a:r>
              <a:rPr b="1" lang="en-US" sz="2000">
                <a:solidFill>
                  <a:schemeClr val="dk1"/>
                </a:solidFill>
                <a:latin typeface="Poppins"/>
                <a:ea typeface="Poppins"/>
                <a:cs typeface="Poppins"/>
                <a:sym typeface="Poppins"/>
              </a:rPr>
              <a:t>Dar feedback gentil:</a:t>
            </a:r>
            <a:endParaRPr b="1" sz="2000">
              <a:solidFill>
                <a:schemeClr val="dk1"/>
              </a:solidFill>
              <a:latin typeface="Poppins"/>
              <a:ea typeface="Poppins"/>
              <a:cs typeface="Poppins"/>
              <a:sym typeface="Poppins"/>
            </a:endParaRPr>
          </a:p>
          <a:p>
            <a:pPr indent="-355600" lvl="0" marL="914400" marR="0" rtl="0" algn="l">
              <a:lnSpc>
                <a:spcPct val="115000"/>
              </a:lnSpc>
              <a:spcBef>
                <a:spcPts val="0"/>
              </a:spcBef>
              <a:spcAft>
                <a:spcPts val="0"/>
              </a:spcAft>
              <a:buClr>
                <a:schemeClr val="dk1"/>
              </a:buClr>
              <a:buSzPts val="2000"/>
              <a:buFont typeface="Poppins Light"/>
              <a:buChar char="●"/>
            </a:pPr>
            <a:r>
              <a:rPr lang="en-US" sz="2000">
                <a:solidFill>
                  <a:schemeClr val="dk1"/>
                </a:solidFill>
                <a:latin typeface="Poppins Light"/>
                <a:ea typeface="Poppins Light"/>
                <a:cs typeface="Poppins Light"/>
                <a:sym typeface="Poppins Light"/>
              </a:rPr>
              <a:t>O que correu bem?</a:t>
            </a:r>
            <a:endParaRPr sz="2000">
              <a:solidFill>
                <a:schemeClr val="dk1"/>
              </a:solidFill>
              <a:latin typeface="Poppins Light"/>
              <a:ea typeface="Poppins Light"/>
              <a:cs typeface="Poppins Light"/>
              <a:sym typeface="Poppins Light"/>
            </a:endParaRPr>
          </a:p>
          <a:p>
            <a:pPr indent="-355600" lvl="0" marL="914400" marR="0" rtl="0" algn="l">
              <a:lnSpc>
                <a:spcPct val="115000"/>
              </a:lnSpc>
              <a:spcBef>
                <a:spcPts val="0"/>
              </a:spcBef>
              <a:spcAft>
                <a:spcPts val="0"/>
              </a:spcAft>
              <a:buClr>
                <a:schemeClr val="dk1"/>
              </a:buClr>
              <a:buSzPts val="2000"/>
              <a:buFont typeface="Poppins Light"/>
              <a:buChar char="●"/>
            </a:pPr>
            <a:r>
              <a:rPr lang="en-US" sz="2000">
                <a:solidFill>
                  <a:schemeClr val="dk1"/>
                </a:solidFill>
                <a:latin typeface="Poppins Light"/>
                <a:ea typeface="Poppins Light"/>
                <a:cs typeface="Poppins Light"/>
                <a:sym typeface="Poppins Light"/>
              </a:rPr>
              <a:t>O que poderia ter sido feito de forma diferente?</a:t>
            </a:r>
            <a:endParaRPr sz="2000">
              <a:solidFill>
                <a:schemeClr val="dk1"/>
              </a:solidFill>
              <a:latin typeface="Poppins Light"/>
              <a:ea typeface="Poppins Light"/>
              <a:cs typeface="Poppins Light"/>
              <a:sym typeface="Poppins Light"/>
            </a:endParaRPr>
          </a:p>
          <a:p>
            <a:pPr indent="-355600" lvl="0" marL="914400" marR="0" rtl="0" algn="l">
              <a:lnSpc>
                <a:spcPct val="115000"/>
              </a:lnSpc>
              <a:spcBef>
                <a:spcPts val="0"/>
              </a:spcBef>
              <a:spcAft>
                <a:spcPts val="0"/>
              </a:spcAft>
              <a:buClr>
                <a:schemeClr val="dk1"/>
              </a:buClr>
              <a:buSzPts val="2000"/>
              <a:buFont typeface="Poppins Light"/>
              <a:buChar char="●"/>
            </a:pPr>
            <a:r>
              <a:rPr lang="en-US" sz="2000">
                <a:solidFill>
                  <a:schemeClr val="dk1"/>
                </a:solidFill>
                <a:latin typeface="Poppins Light"/>
                <a:ea typeface="Poppins Light"/>
                <a:cs typeface="Poppins Light"/>
                <a:sym typeface="Poppins Light"/>
              </a:rPr>
              <a:t>Como se sentiu no papel?</a:t>
            </a:r>
            <a:endParaRPr sz="2000">
              <a:solidFill>
                <a:schemeClr val="dk1"/>
              </a:solidFill>
              <a:latin typeface="Poppins Light"/>
              <a:ea typeface="Poppins Light"/>
              <a:cs typeface="Poppins Light"/>
              <a:sym typeface="Poppins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6" name="Shape 186"/>
        <p:cNvGrpSpPr/>
        <p:nvPr/>
      </p:nvGrpSpPr>
      <p:grpSpPr>
        <a:xfrm>
          <a:off x="0" y="0"/>
          <a:ext cx="0" cy="0"/>
          <a:chOff x="0" y="0"/>
          <a:chExt cx="0" cy="0"/>
        </a:xfrm>
      </p:grpSpPr>
      <p:grpSp>
        <p:nvGrpSpPr>
          <p:cNvPr id="187" name="Google Shape;187;p6"/>
          <p:cNvGrpSpPr/>
          <p:nvPr/>
        </p:nvGrpSpPr>
        <p:grpSpPr>
          <a:xfrm>
            <a:off x="6535650" y="6010737"/>
            <a:ext cx="6251125" cy="4125536"/>
            <a:chOff x="0" y="0"/>
            <a:chExt cx="1171610" cy="799476"/>
          </a:xfrm>
        </p:grpSpPr>
        <p:sp>
          <p:nvSpPr>
            <p:cNvPr id="188" name="Google Shape;188;p6"/>
            <p:cNvSpPr/>
            <p:nvPr/>
          </p:nvSpPr>
          <p:spPr>
            <a:xfrm>
              <a:off x="0" y="0"/>
              <a:ext cx="1171610" cy="799476"/>
            </a:xfrm>
            <a:custGeom>
              <a:rect b="b" l="l" r="r" t="t"/>
              <a:pathLst>
                <a:path extrusionOk="0" h="799476" w="1171610">
                  <a:moveTo>
                    <a:pt x="0" y="0"/>
                  </a:moveTo>
                  <a:lnTo>
                    <a:pt x="1171610" y="0"/>
                  </a:lnTo>
                  <a:lnTo>
                    <a:pt x="1171610" y="799476"/>
                  </a:lnTo>
                  <a:lnTo>
                    <a:pt x="0" y="799476"/>
                  </a:lnTo>
                  <a:close/>
                </a:path>
              </a:pathLst>
            </a:custGeom>
            <a:solidFill>
              <a:srgbClr val="FFFFFF"/>
            </a:solidFill>
            <a:ln cap="sq" cmpd="sng" w="38100">
              <a:solidFill>
                <a:srgbClr val="286291"/>
              </a:solidFill>
              <a:prstDash val="solid"/>
              <a:miter lim="8000"/>
              <a:headEnd len="sm" w="sm" type="none"/>
              <a:tailEnd len="sm" w="sm" type="none"/>
            </a:ln>
          </p:spPr>
        </p:sp>
        <p:sp>
          <p:nvSpPr>
            <p:cNvPr id="189" name="Google Shape;189;p6"/>
            <p:cNvSpPr txBox="1"/>
            <p:nvPr/>
          </p:nvSpPr>
          <p:spPr>
            <a:xfrm>
              <a:off x="0" y="9525"/>
              <a:ext cx="1171500" cy="789900"/>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90" name="Google Shape;190;p6"/>
          <p:cNvSpPr/>
          <p:nvPr/>
        </p:nvSpPr>
        <p:spPr>
          <a:xfrm>
            <a:off x="11875924" y="1837875"/>
            <a:ext cx="877372" cy="877372"/>
          </a:xfrm>
          <a:custGeom>
            <a:rect b="b" l="l" r="r" t="t"/>
            <a:pathLst>
              <a:path extrusionOk="0" h="1365559" w="1365559">
                <a:moveTo>
                  <a:pt x="0" y="0"/>
                </a:moveTo>
                <a:lnTo>
                  <a:pt x="1365559" y="0"/>
                </a:lnTo>
                <a:lnTo>
                  <a:pt x="1365559" y="1365559"/>
                </a:lnTo>
                <a:lnTo>
                  <a:pt x="0" y="1365559"/>
                </a:lnTo>
                <a:lnTo>
                  <a:pt x="0" y="0"/>
                </a:lnTo>
                <a:close/>
              </a:path>
            </a:pathLst>
          </a:custGeom>
          <a:blipFill rotWithShape="1">
            <a:blip r:embed="rId3">
              <a:alphaModFix/>
            </a:blip>
            <a:stretch>
              <a:fillRect b="0" l="0" r="0" t="0"/>
            </a:stretch>
          </a:blipFill>
          <a:ln>
            <a:noFill/>
          </a:ln>
        </p:spPr>
      </p:sp>
      <p:sp>
        <p:nvSpPr>
          <p:cNvPr id="191" name="Google Shape;191;p6"/>
          <p:cNvSpPr/>
          <p:nvPr/>
        </p:nvSpPr>
        <p:spPr>
          <a:xfrm rot="-5400000">
            <a:off x="8200451" y="2790902"/>
            <a:ext cx="919423" cy="481548"/>
          </a:xfrm>
          <a:custGeom>
            <a:rect b="b" l="l" r="r" t="t"/>
            <a:pathLst>
              <a:path extrusionOk="0" h="749491" w="1431009">
                <a:moveTo>
                  <a:pt x="0" y="0"/>
                </a:moveTo>
                <a:lnTo>
                  <a:pt x="1431009" y="0"/>
                </a:lnTo>
                <a:lnTo>
                  <a:pt x="1431009" y="749491"/>
                </a:lnTo>
                <a:lnTo>
                  <a:pt x="0" y="749491"/>
                </a:lnTo>
                <a:lnTo>
                  <a:pt x="0" y="0"/>
                </a:lnTo>
                <a:close/>
              </a:path>
            </a:pathLst>
          </a:custGeom>
          <a:blipFill rotWithShape="1">
            <a:blip r:embed="rId4">
              <a:alphaModFix/>
            </a:blip>
            <a:stretch>
              <a:fillRect b="0" l="0" r="0" t="0"/>
            </a:stretch>
          </a:blipFill>
          <a:ln>
            <a:noFill/>
          </a:ln>
        </p:spPr>
      </p:sp>
      <p:grpSp>
        <p:nvGrpSpPr>
          <p:cNvPr id="192" name="Google Shape;192;p6"/>
          <p:cNvGrpSpPr/>
          <p:nvPr/>
        </p:nvGrpSpPr>
        <p:grpSpPr>
          <a:xfrm>
            <a:off x="1395050" y="1269650"/>
            <a:ext cx="6511223" cy="2813996"/>
            <a:chOff x="0" y="0"/>
            <a:chExt cx="1171610" cy="799476"/>
          </a:xfrm>
        </p:grpSpPr>
        <p:sp>
          <p:nvSpPr>
            <p:cNvPr id="193" name="Google Shape;193;p6"/>
            <p:cNvSpPr/>
            <p:nvPr/>
          </p:nvSpPr>
          <p:spPr>
            <a:xfrm>
              <a:off x="0" y="0"/>
              <a:ext cx="1171610" cy="799476"/>
            </a:xfrm>
            <a:custGeom>
              <a:rect b="b" l="l" r="r" t="t"/>
              <a:pathLst>
                <a:path extrusionOk="0" h="799476" w="1171610">
                  <a:moveTo>
                    <a:pt x="0" y="0"/>
                  </a:moveTo>
                  <a:lnTo>
                    <a:pt x="1171610" y="0"/>
                  </a:lnTo>
                  <a:lnTo>
                    <a:pt x="1171610" y="799476"/>
                  </a:lnTo>
                  <a:lnTo>
                    <a:pt x="0" y="799476"/>
                  </a:lnTo>
                  <a:close/>
                </a:path>
              </a:pathLst>
            </a:custGeom>
            <a:solidFill>
              <a:srgbClr val="FFFFFF"/>
            </a:solidFill>
            <a:ln cap="sq" cmpd="sng" w="38100">
              <a:solidFill>
                <a:srgbClr val="286291"/>
              </a:solidFill>
              <a:prstDash val="solid"/>
              <a:miter lim="8000"/>
              <a:headEnd len="sm" w="sm" type="none"/>
              <a:tailEnd len="sm" w="sm" type="none"/>
            </a:ln>
          </p:spPr>
        </p:sp>
        <p:sp>
          <p:nvSpPr>
            <p:cNvPr id="194" name="Google Shape;194;p6"/>
            <p:cNvSpPr txBox="1"/>
            <p:nvPr/>
          </p:nvSpPr>
          <p:spPr>
            <a:xfrm>
              <a:off x="0" y="9525"/>
              <a:ext cx="1171610" cy="789951"/>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195" name="Google Shape;195;p6"/>
          <p:cNvGrpSpPr/>
          <p:nvPr/>
        </p:nvGrpSpPr>
        <p:grpSpPr>
          <a:xfrm>
            <a:off x="1007975" y="526251"/>
            <a:ext cx="1311615" cy="1311615"/>
            <a:chOff x="0" y="0"/>
            <a:chExt cx="812800" cy="812800"/>
          </a:xfrm>
        </p:grpSpPr>
        <p:sp>
          <p:nvSpPr>
            <p:cNvPr id="196" name="Google Shape;196;p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lnTo>
                    <a:pt x="406400" y="0"/>
                  </a:lnTo>
                  <a:close/>
                </a:path>
              </a:pathLst>
            </a:custGeom>
            <a:solidFill>
              <a:srgbClr val="FFFFFF"/>
            </a:solidFill>
            <a:ln cap="sq" cmpd="sng" w="47625">
              <a:solidFill>
                <a:srgbClr val="286291"/>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197" name="Google Shape;197;p6"/>
            <p:cNvSpPr txBox="1"/>
            <p:nvPr/>
          </p:nvSpPr>
          <p:spPr>
            <a:xfrm>
              <a:off x="76200" y="85725"/>
              <a:ext cx="660400" cy="650875"/>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198" name="Google Shape;198;p6"/>
          <p:cNvSpPr/>
          <p:nvPr/>
        </p:nvSpPr>
        <p:spPr>
          <a:xfrm>
            <a:off x="1232905" y="776241"/>
            <a:ext cx="861745" cy="842355"/>
          </a:xfrm>
          <a:custGeom>
            <a:rect b="b" l="l" r="r" t="t"/>
            <a:pathLst>
              <a:path extrusionOk="0" h="842355" w="861745">
                <a:moveTo>
                  <a:pt x="0" y="0"/>
                </a:moveTo>
                <a:lnTo>
                  <a:pt x="861744" y="0"/>
                </a:lnTo>
                <a:lnTo>
                  <a:pt x="861744" y="842355"/>
                </a:lnTo>
                <a:lnTo>
                  <a:pt x="0" y="842355"/>
                </a:lnTo>
                <a:lnTo>
                  <a:pt x="0" y="0"/>
                </a:lnTo>
                <a:close/>
              </a:path>
            </a:pathLst>
          </a:custGeom>
          <a:blipFill rotWithShape="1">
            <a:blip r:embed="rId5">
              <a:alphaModFix/>
            </a:blip>
            <a:stretch>
              <a:fillRect b="0" l="0" r="0" t="0"/>
            </a:stretch>
          </a:blipFill>
          <a:ln>
            <a:noFill/>
          </a:ln>
        </p:spPr>
      </p:sp>
      <p:sp>
        <p:nvSpPr>
          <p:cNvPr id="199" name="Google Shape;199;p6"/>
          <p:cNvSpPr/>
          <p:nvPr/>
        </p:nvSpPr>
        <p:spPr>
          <a:xfrm>
            <a:off x="-71544" y="8918817"/>
            <a:ext cx="1325174" cy="1364401"/>
          </a:xfrm>
          <a:custGeom>
            <a:rect b="b" l="l" r="r" t="t"/>
            <a:pathLst>
              <a:path extrusionOk="0" h="1364401" w="1325174">
                <a:moveTo>
                  <a:pt x="0" y="0"/>
                </a:moveTo>
                <a:lnTo>
                  <a:pt x="1325174" y="0"/>
                </a:lnTo>
                <a:lnTo>
                  <a:pt x="1325174" y="1364400"/>
                </a:lnTo>
                <a:lnTo>
                  <a:pt x="0" y="1364400"/>
                </a:lnTo>
                <a:lnTo>
                  <a:pt x="0" y="0"/>
                </a:lnTo>
                <a:close/>
              </a:path>
            </a:pathLst>
          </a:custGeom>
          <a:blipFill rotWithShape="1">
            <a:blip r:embed="rId6">
              <a:alphaModFix/>
            </a:blip>
            <a:stretch>
              <a:fillRect b="0" l="0" r="0" t="0"/>
            </a:stretch>
          </a:blipFill>
          <a:ln>
            <a:noFill/>
          </a:ln>
        </p:spPr>
      </p:sp>
      <p:grpSp>
        <p:nvGrpSpPr>
          <p:cNvPr id="200" name="Google Shape;200;p6"/>
          <p:cNvGrpSpPr/>
          <p:nvPr/>
        </p:nvGrpSpPr>
        <p:grpSpPr>
          <a:xfrm>
            <a:off x="757800" y="4984662"/>
            <a:ext cx="5298255" cy="5120244"/>
            <a:chOff x="0" y="0"/>
            <a:chExt cx="1171610" cy="799476"/>
          </a:xfrm>
        </p:grpSpPr>
        <p:sp>
          <p:nvSpPr>
            <p:cNvPr id="201" name="Google Shape;201;p6"/>
            <p:cNvSpPr/>
            <p:nvPr/>
          </p:nvSpPr>
          <p:spPr>
            <a:xfrm>
              <a:off x="0" y="0"/>
              <a:ext cx="1171610" cy="799476"/>
            </a:xfrm>
            <a:custGeom>
              <a:rect b="b" l="l" r="r" t="t"/>
              <a:pathLst>
                <a:path extrusionOk="0" h="799476" w="1171610">
                  <a:moveTo>
                    <a:pt x="0" y="0"/>
                  </a:moveTo>
                  <a:lnTo>
                    <a:pt x="1171610" y="0"/>
                  </a:lnTo>
                  <a:lnTo>
                    <a:pt x="1171610" y="799476"/>
                  </a:lnTo>
                  <a:lnTo>
                    <a:pt x="0" y="799476"/>
                  </a:lnTo>
                  <a:close/>
                </a:path>
              </a:pathLst>
            </a:custGeom>
            <a:solidFill>
              <a:srgbClr val="000000">
                <a:alpha val="0"/>
              </a:srgbClr>
            </a:solidFill>
            <a:ln cap="sq" cmpd="sng" w="38100">
              <a:solidFill>
                <a:srgbClr val="9EC6AA"/>
              </a:solidFill>
              <a:prstDash val="solid"/>
              <a:miter lim="8000"/>
              <a:headEnd len="sm" w="sm" type="none"/>
              <a:tailEnd len="sm" w="sm" type="none"/>
            </a:ln>
          </p:spPr>
        </p:sp>
        <p:sp>
          <p:nvSpPr>
            <p:cNvPr id="202" name="Google Shape;202;p6"/>
            <p:cNvSpPr txBox="1"/>
            <p:nvPr/>
          </p:nvSpPr>
          <p:spPr>
            <a:xfrm>
              <a:off x="0" y="9525"/>
              <a:ext cx="1171610" cy="789951"/>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grpSp>
        <p:nvGrpSpPr>
          <p:cNvPr id="203" name="Google Shape;203;p6"/>
          <p:cNvGrpSpPr/>
          <p:nvPr/>
        </p:nvGrpSpPr>
        <p:grpSpPr>
          <a:xfrm>
            <a:off x="339548" y="4226758"/>
            <a:ext cx="1311615" cy="1311615"/>
            <a:chOff x="0" y="0"/>
            <a:chExt cx="812800" cy="812800"/>
          </a:xfrm>
        </p:grpSpPr>
        <p:sp>
          <p:nvSpPr>
            <p:cNvPr id="204" name="Google Shape;204;p6"/>
            <p:cNvSpPr/>
            <p:nvPr/>
          </p:nvSpPr>
          <p:spPr>
            <a:xfrm>
              <a:off x="0" y="0"/>
              <a:ext cx="812800" cy="812800"/>
            </a:xfrm>
            <a:custGeom>
              <a:rect b="b" l="l" r="r" t="t"/>
              <a:pathLst>
                <a:path extrusionOk="0" h="812800" w="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FFFF"/>
            </a:solidFill>
            <a:ln cap="sq" cmpd="sng" w="47625">
              <a:solidFill>
                <a:srgbClr val="9EC6AA"/>
              </a:solidFill>
              <a:prstDash val="solid"/>
              <a:miter lim="8000"/>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05" name="Google Shape;205;p6"/>
            <p:cNvSpPr txBox="1"/>
            <p:nvPr/>
          </p:nvSpPr>
          <p:spPr>
            <a:xfrm>
              <a:off x="76200" y="85725"/>
              <a:ext cx="660400" cy="650875"/>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06" name="Google Shape;206;p6"/>
          <p:cNvSpPr/>
          <p:nvPr/>
        </p:nvSpPr>
        <p:spPr>
          <a:xfrm>
            <a:off x="620774" y="4489855"/>
            <a:ext cx="749152" cy="848898"/>
          </a:xfrm>
          <a:custGeom>
            <a:rect b="b" l="l" r="r" t="t"/>
            <a:pathLst>
              <a:path extrusionOk="0" h="848898" w="749152">
                <a:moveTo>
                  <a:pt x="0" y="0"/>
                </a:moveTo>
                <a:lnTo>
                  <a:pt x="749152" y="0"/>
                </a:lnTo>
                <a:lnTo>
                  <a:pt x="749152" y="848898"/>
                </a:lnTo>
                <a:lnTo>
                  <a:pt x="0" y="848898"/>
                </a:lnTo>
                <a:lnTo>
                  <a:pt x="0" y="0"/>
                </a:lnTo>
                <a:close/>
              </a:path>
            </a:pathLst>
          </a:custGeom>
          <a:blipFill rotWithShape="1">
            <a:blip r:embed="rId7">
              <a:alphaModFix/>
            </a:blip>
            <a:stretch>
              <a:fillRect b="0" l="0" r="0" t="0"/>
            </a:stretch>
          </a:blipFill>
          <a:ln>
            <a:noFill/>
          </a:ln>
        </p:spPr>
      </p:sp>
      <p:sp>
        <p:nvSpPr>
          <p:cNvPr id="207" name="Google Shape;207;p6"/>
          <p:cNvSpPr/>
          <p:nvPr/>
        </p:nvSpPr>
        <p:spPr>
          <a:xfrm>
            <a:off x="0" y="438971"/>
            <a:ext cx="589729" cy="589729"/>
          </a:xfrm>
          <a:custGeom>
            <a:rect b="b" l="l" r="r" t="t"/>
            <a:pathLst>
              <a:path extrusionOk="0" h="589729" w="589729">
                <a:moveTo>
                  <a:pt x="0" y="0"/>
                </a:moveTo>
                <a:lnTo>
                  <a:pt x="589729" y="0"/>
                </a:lnTo>
                <a:lnTo>
                  <a:pt x="589729" y="589729"/>
                </a:lnTo>
                <a:lnTo>
                  <a:pt x="0" y="589729"/>
                </a:lnTo>
                <a:lnTo>
                  <a:pt x="0" y="0"/>
                </a:lnTo>
                <a:close/>
              </a:path>
            </a:pathLst>
          </a:custGeom>
          <a:blipFill rotWithShape="1">
            <a:blip r:embed="rId8">
              <a:alphaModFix/>
            </a:blip>
            <a:stretch>
              <a:fillRect b="0" l="0" r="0" t="0"/>
            </a:stretch>
          </a:blipFill>
          <a:ln>
            <a:noFill/>
          </a:ln>
        </p:spPr>
      </p:sp>
      <p:sp>
        <p:nvSpPr>
          <p:cNvPr id="208" name="Google Shape;208;p6"/>
          <p:cNvSpPr txBox="1"/>
          <p:nvPr/>
        </p:nvSpPr>
        <p:spPr>
          <a:xfrm>
            <a:off x="6864001" y="643325"/>
            <a:ext cx="8331900" cy="1108200"/>
          </a:xfrm>
          <a:prstGeom prst="rect">
            <a:avLst/>
          </a:prstGeom>
          <a:noFill/>
          <a:ln>
            <a:noFill/>
          </a:ln>
        </p:spPr>
        <p:txBody>
          <a:bodyPr anchorCtr="0" anchor="t" bIns="0" lIns="0" spcFirstLastPara="1" rIns="0" wrap="square" tIns="0">
            <a:spAutoFit/>
          </a:bodyPr>
          <a:lstStyle/>
          <a:p>
            <a:pPr indent="0" lvl="0" marL="0" marR="0" rtl="0" algn="r">
              <a:lnSpc>
                <a:spcPct val="110000"/>
              </a:lnSpc>
              <a:spcBef>
                <a:spcPts val="0"/>
              </a:spcBef>
              <a:spcAft>
                <a:spcPts val="0"/>
              </a:spcAft>
              <a:buClr>
                <a:srgbClr val="000000"/>
              </a:buClr>
              <a:buSzPts val="7200"/>
              <a:buFont typeface="Arial"/>
              <a:buNone/>
            </a:pPr>
            <a:r>
              <a:rPr b="1" lang="en-US" sz="7200">
                <a:solidFill>
                  <a:srgbClr val="2B2B2B"/>
                </a:solidFill>
                <a:latin typeface="Poppins"/>
                <a:ea typeface="Poppins"/>
                <a:cs typeface="Poppins"/>
                <a:sym typeface="Poppins"/>
              </a:rPr>
              <a:t>Reflexão</a:t>
            </a:r>
            <a:endParaRPr b="0" i="0" sz="1400" u="none" cap="none" strike="noStrike">
              <a:solidFill>
                <a:srgbClr val="000000"/>
              </a:solidFill>
              <a:latin typeface="Arial"/>
              <a:ea typeface="Arial"/>
              <a:cs typeface="Arial"/>
              <a:sym typeface="Arial"/>
            </a:endParaRPr>
          </a:p>
        </p:txBody>
      </p:sp>
      <p:sp>
        <p:nvSpPr>
          <p:cNvPr id="209" name="Google Shape;209;p6"/>
          <p:cNvSpPr/>
          <p:nvPr/>
        </p:nvSpPr>
        <p:spPr>
          <a:xfrm>
            <a:off x="17215099" y="-13800"/>
            <a:ext cx="1072901" cy="1076940"/>
          </a:xfrm>
          <a:custGeom>
            <a:rect b="b" l="l" r="r" t="t"/>
            <a:pathLst>
              <a:path extrusionOk="0" h="1076940" w="1072901">
                <a:moveTo>
                  <a:pt x="0" y="0"/>
                </a:moveTo>
                <a:lnTo>
                  <a:pt x="1072901" y="0"/>
                </a:lnTo>
                <a:lnTo>
                  <a:pt x="1072901" y="1076939"/>
                </a:lnTo>
                <a:lnTo>
                  <a:pt x="0" y="1076939"/>
                </a:lnTo>
                <a:lnTo>
                  <a:pt x="0" y="0"/>
                </a:lnTo>
                <a:close/>
              </a:path>
            </a:pathLst>
          </a:custGeom>
          <a:blipFill rotWithShape="1">
            <a:blip r:embed="rId9">
              <a:alphaModFix/>
            </a:blip>
            <a:stretch>
              <a:fillRect b="0" l="0" r="0" t="0"/>
            </a:stretch>
          </a:blipFill>
          <a:ln>
            <a:noFill/>
          </a:ln>
        </p:spPr>
      </p:sp>
      <p:sp>
        <p:nvSpPr>
          <p:cNvPr id="210" name="Google Shape;210;p6"/>
          <p:cNvSpPr txBox="1"/>
          <p:nvPr/>
        </p:nvSpPr>
        <p:spPr>
          <a:xfrm>
            <a:off x="2094657" y="1501120"/>
            <a:ext cx="3174000" cy="4002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2600"/>
              <a:buFont typeface="Arial"/>
              <a:buNone/>
            </a:pPr>
            <a:r>
              <a:rPr b="1" lang="en-US" sz="2600">
                <a:solidFill>
                  <a:srgbClr val="2B2B2B"/>
                </a:solidFill>
                <a:latin typeface="Open Sans"/>
                <a:ea typeface="Open Sans"/>
                <a:cs typeface="Open Sans"/>
                <a:sym typeface="Open Sans"/>
              </a:rPr>
              <a:t>A minha reflexão</a:t>
            </a:r>
            <a:endParaRPr b="0" i="0" sz="1400" u="none" cap="none" strike="noStrike">
              <a:solidFill>
                <a:srgbClr val="000000"/>
              </a:solidFill>
              <a:latin typeface="Arial"/>
              <a:ea typeface="Arial"/>
              <a:cs typeface="Arial"/>
              <a:sym typeface="Arial"/>
            </a:endParaRPr>
          </a:p>
        </p:txBody>
      </p:sp>
      <p:sp>
        <p:nvSpPr>
          <p:cNvPr id="211" name="Google Shape;211;p6"/>
          <p:cNvSpPr txBox="1"/>
          <p:nvPr/>
        </p:nvSpPr>
        <p:spPr>
          <a:xfrm>
            <a:off x="1584100" y="2040087"/>
            <a:ext cx="6251100" cy="1765200"/>
          </a:xfrm>
          <a:prstGeom prst="rect">
            <a:avLst/>
          </a:prstGeom>
          <a:noFill/>
          <a:ln>
            <a:noFill/>
          </a:ln>
        </p:spPr>
        <p:txBody>
          <a:bodyPr anchorCtr="0" anchor="t" bIns="0" lIns="0" spcFirstLastPara="1" rIns="0" wrap="square" tIns="0">
            <a:noAutofit/>
          </a:bodyPr>
          <a:lstStyle/>
          <a:p>
            <a:pPr indent="0" lvl="0" marL="0" marR="0" rtl="0" algn="l">
              <a:lnSpc>
                <a:spcPct val="160000"/>
              </a:lnSpc>
              <a:spcBef>
                <a:spcPts val="0"/>
              </a:spcBef>
              <a:spcAft>
                <a:spcPts val="0"/>
              </a:spcAft>
              <a:buClr>
                <a:srgbClr val="000000"/>
              </a:buClr>
              <a:buSzPts val="1900"/>
              <a:buFont typeface="Arial"/>
              <a:buNone/>
            </a:pPr>
            <a:r>
              <a:rPr lang="en-US" sz="1900">
                <a:solidFill>
                  <a:srgbClr val="2B2B2B"/>
                </a:solidFill>
                <a:latin typeface="Poppins Light"/>
                <a:ea typeface="Poppins Light"/>
                <a:cs typeface="Poppins Light"/>
                <a:sym typeface="Poppins Light"/>
              </a:rPr>
              <a:t>De volta ao grupo grande, cada pessoa apresenta:</a:t>
            </a:r>
            <a:endParaRPr sz="1900">
              <a:solidFill>
                <a:srgbClr val="2B2B2B"/>
              </a:solidFill>
              <a:latin typeface="Poppins Light"/>
              <a:ea typeface="Poppins Light"/>
              <a:cs typeface="Poppins Light"/>
              <a:sym typeface="Poppins Light"/>
            </a:endParaRPr>
          </a:p>
          <a:p>
            <a:pPr indent="-349250" lvl="0" marL="457200" marR="0" rtl="0" algn="l">
              <a:lnSpc>
                <a:spcPct val="160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O seu papel.</a:t>
            </a:r>
            <a:endParaRPr sz="1900">
              <a:solidFill>
                <a:srgbClr val="2B2B2B"/>
              </a:solidFill>
              <a:latin typeface="Poppins Light"/>
              <a:ea typeface="Poppins Light"/>
              <a:cs typeface="Poppins Light"/>
              <a:sym typeface="Poppins Light"/>
            </a:endParaRPr>
          </a:p>
          <a:p>
            <a:pPr indent="-349250" lvl="0" marL="457200" marR="0" rtl="0" algn="l">
              <a:lnSpc>
                <a:spcPct val="160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Como atuou.</a:t>
            </a:r>
            <a:endParaRPr sz="1900">
              <a:solidFill>
                <a:srgbClr val="2B2B2B"/>
              </a:solidFill>
              <a:latin typeface="Poppins Light"/>
              <a:ea typeface="Poppins Light"/>
              <a:cs typeface="Poppins Light"/>
              <a:sym typeface="Poppins Light"/>
            </a:endParaRPr>
          </a:p>
          <a:p>
            <a:pPr indent="-349250" lvl="0" marL="457200" marR="0" rtl="0" algn="l">
              <a:lnSpc>
                <a:spcPct val="160000"/>
              </a:lnSpc>
              <a:spcBef>
                <a:spcPts val="0"/>
              </a:spcBef>
              <a:spcAft>
                <a:spcPts val="0"/>
              </a:spcAft>
              <a:buClr>
                <a:srgbClr val="2B2B2B"/>
              </a:buClr>
              <a:buSzPts val="1900"/>
              <a:buFont typeface="Poppins Light"/>
              <a:buChar char="●"/>
            </a:pPr>
            <a:r>
              <a:rPr lang="en-US" sz="1900">
                <a:solidFill>
                  <a:srgbClr val="2B2B2B"/>
                </a:solidFill>
                <a:latin typeface="Poppins Light"/>
                <a:ea typeface="Poppins Light"/>
                <a:cs typeface="Poppins Light"/>
                <a:sym typeface="Poppins Light"/>
              </a:rPr>
              <a:t>O feedback que recebeu do seu parceiro.</a:t>
            </a:r>
            <a:endParaRPr sz="1900">
              <a:solidFill>
                <a:srgbClr val="2B2B2B"/>
              </a:solidFill>
              <a:latin typeface="Poppins Light"/>
              <a:ea typeface="Poppins Light"/>
              <a:cs typeface="Poppins Light"/>
              <a:sym typeface="Poppins Light"/>
            </a:endParaRPr>
          </a:p>
        </p:txBody>
      </p:sp>
      <p:sp>
        <p:nvSpPr>
          <p:cNvPr id="212" name="Google Shape;212;p6"/>
          <p:cNvSpPr txBox="1"/>
          <p:nvPr/>
        </p:nvSpPr>
        <p:spPr>
          <a:xfrm>
            <a:off x="992675" y="5162012"/>
            <a:ext cx="4828500" cy="4740900"/>
          </a:xfrm>
          <a:prstGeom prst="rect">
            <a:avLst/>
          </a:prstGeom>
          <a:noFill/>
          <a:ln>
            <a:noFill/>
          </a:ln>
        </p:spPr>
        <p:txBody>
          <a:bodyPr anchorCtr="0" anchor="t" bIns="0" lIns="0" spcFirstLastPara="1" rIns="0" wrap="square" tIns="0">
            <a:spAutoFit/>
          </a:bodyPr>
          <a:lstStyle/>
          <a:p>
            <a:pPr indent="0" lvl="0" marL="0" marR="0" rtl="0" algn="ctr">
              <a:lnSpc>
                <a:spcPct val="100000"/>
              </a:lnSpc>
              <a:spcBef>
                <a:spcPts val="1400"/>
              </a:spcBef>
              <a:spcAft>
                <a:spcPts val="0"/>
              </a:spcAft>
              <a:buClr>
                <a:schemeClr val="dk1"/>
              </a:buClr>
              <a:buSzPts val="1100"/>
              <a:buFont typeface="Arial"/>
              <a:buNone/>
            </a:pPr>
            <a:r>
              <a:rPr b="1" lang="en-US" sz="1800">
                <a:solidFill>
                  <a:schemeClr val="dk1"/>
                </a:solidFill>
                <a:latin typeface="Poppins"/>
                <a:ea typeface="Poppins"/>
                <a:cs typeface="Poppins"/>
                <a:sym typeface="Poppins"/>
              </a:rPr>
              <a:t>              Sinais de alerta comuns a procurar</a:t>
            </a:r>
            <a:endParaRPr b="1" i="0" sz="1800" u="none" cap="none" strike="noStrike">
              <a:solidFill>
                <a:schemeClr val="dk1"/>
              </a:solidFill>
              <a:latin typeface="Poppins"/>
              <a:ea typeface="Poppins"/>
              <a:cs typeface="Poppins"/>
              <a:sym typeface="Poppins"/>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Promessas "demasiado boas para serem verdade" (dinheiro fácil, milagres, resultados instantâneos)</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Títulos de isco de clique (clickbait) como "Não vai acreditar nisto!!"</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Fotos perfeitas ou "vidas perfeitas" sem dias maus</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Mensagens a pedir dados pessoais, fotos ou dinheiro</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Contas anónimas ou perfis com aparência falsa</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Apenas avaliações positivas que parecem copiadas ou robóticas</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Informação sem fonte ou "um amigo disse-me"</a:t>
            </a:r>
            <a:endParaRPr>
              <a:solidFill>
                <a:schemeClr val="dk1"/>
              </a:solidFill>
              <a:latin typeface="Poppins Light"/>
              <a:ea typeface="Poppins Light"/>
              <a:cs typeface="Poppins Light"/>
              <a:sym typeface="Poppins Light"/>
            </a:endParaRPr>
          </a:p>
          <a:p>
            <a:pPr indent="-317500" lvl="0" marL="457200" marR="0" rtl="0" algn="l">
              <a:lnSpc>
                <a:spcPct val="100000"/>
              </a:lnSpc>
              <a:spcBef>
                <a:spcPts val="1200"/>
              </a:spcBef>
              <a:spcAft>
                <a:spcPts val="0"/>
              </a:spcAft>
              <a:buClr>
                <a:schemeClr val="dk1"/>
              </a:buClr>
              <a:buSzPts val="1400"/>
              <a:buFont typeface="Poppins Light"/>
              <a:buChar char="●"/>
            </a:pPr>
            <a:r>
              <a:rPr lang="en-US">
                <a:solidFill>
                  <a:schemeClr val="dk1"/>
                </a:solidFill>
                <a:latin typeface="Poppins Light"/>
                <a:ea typeface="Poppins Light"/>
                <a:cs typeface="Poppins Light"/>
                <a:sym typeface="Poppins Light"/>
              </a:rPr>
              <a:t>Pessoas a pressioná-lo(a) a agir rápido: "agora ou nunca"</a:t>
            </a:r>
            <a:endParaRPr b="0" i="0" u="none" cap="none" strike="noStrike">
              <a:solidFill>
                <a:srgbClr val="2B2B2B"/>
              </a:solidFill>
              <a:latin typeface="Poppins Light"/>
              <a:ea typeface="Poppins Light"/>
              <a:cs typeface="Poppins Light"/>
              <a:sym typeface="Poppins Light"/>
            </a:endParaRPr>
          </a:p>
        </p:txBody>
      </p:sp>
      <p:pic>
        <p:nvPicPr>
          <p:cNvPr descr="Light bulb flying out open head. Business Concept. (Provided by Getty Images)" id="213" name="Google Shape;213;p6"/>
          <p:cNvPicPr preferRelativeResize="0"/>
          <p:nvPr/>
        </p:nvPicPr>
        <p:blipFill rotWithShape="1">
          <a:blip r:embed="rId10">
            <a:alphaModFix/>
          </a:blip>
          <a:srcRect b="0" l="0" r="0" t="0"/>
          <a:stretch/>
        </p:blipFill>
        <p:spPr>
          <a:xfrm>
            <a:off x="8780532" y="2352226"/>
            <a:ext cx="3381028" cy="3381018"/>
          </a:xfrm>
          <a:prstGeom prst="rect">
            <a:avLst/>
          </a:prstGeom>
          <a:noFill/>
          <a:ln>
            <a:noFill/>
          </a:ln>
        </p:spPr>
      </p:pic>
      <p:grpSp>
        <p:nvGrpSpPr>
          <p:cNvPr id="214" name="Google Shape;214;p6"/>
          <p:cNvGrpSpPr/>
          <p:nvPr/>
        </p:nvGrpSpPr>
        <p:grpSpPr>
          <a:xfrm>
            <a:off x="13266374" y="2968225"/>
            <a:ext cx="4555923" cy="5479609"/>
            <a:chOff x="0" y="0"/>
            <a:chExt cx="1171610" cy="799476"/>
          </a:xfrm>
        </p:grpSpPr>
        <p:sp>
          <p:nvSpPr>
            <p:cNvPr id="215" name="Google Shape;215;p6"/>
            <p:cNvSpPr/>
            <p:nvPr/>
          </p:nvSpPr>
          <p:spPr>
            <a:xfrm>
              <a:off x="0" y="0"/>
              <a:ext cx="1171610" cy="799476"/>
            </a:xfrm>
            <a:custGeom>
              <a:rect b="b" l="l" r="r" t="t"/>
              <a:pathLst>
                <a:path extrusionOk="0" h="799476" w="1171610">
                  <a:moveTo>
                    <a:pt x="0" y="0"/>
                  </a:moveTo>
                  <a:lnTo>
                    <a:pt x="1171610" y="0"/>
                  </a:lnTo>
                  <a:lnTo>
                    <a:pt x="1171610" y="799476"/>
                  </a:lnTo>
                  <a:lnTo>
                    <a:pt x="0" y="799476"/>
                  </a:lnTo>
                  <a:close/>
                </a:path>
              </a:pathLst>
            </a:custGeom>
            <a:solidFill>
              <a:srgbClr val="000000">
                <a:alpha val="0"/>
              </a:srgbClr>
            </a:solidFill>
            <a:ln cap="sq" cmpd="sng" w="38100">
              <a:solidFill>
                <a:srgbClr val="9EC6AA"/>
              </a:solidFill>
              <a:prstDash val="solid"/>
              <a:miter lim="8000"/>
              <a:headEnd len="sm" w="sm" type="none"/>
              <a:tailEnd len="sm" w="sm" type="none"/>
            </a:ln>
          </p:spPr>
        </p:sp>
        <p:sp>
          <p:nvSpPr>
            <p:cNvPr id="216" name="Google Shape;216;p6"/>
            <p:cNvSpPr txBox="1"/>
            <p:nvPr/>
          </p:nvSpPr>
          <p:spPr>
            <a:xfrm>
              <a:off x="0" y="9525"/>
              <a:ext cx="1171500" cy="789900"/>
            </a:xfrm>
            <a:prstGeom prst="rect">
              <a:avLst/>
            </a:prstGeom>
            <a:noFill/>
            <a:ln>
              <a:noFill/>
            </a:ln>
          </p:spPr>
          <p:txBody>
            <a:bodyPr anchorCtr="0" anchor="ctr" bIns="50800" lIns="50800" spcFirstLastPara="1" rIns="50800" wrap="square" tIns="50800">
              <a:noAutofit/>
            </a:bodyPr>
            <a:lstStyle/>
            <a:p>
              <a:pPr indent="0" lvl="0" marL="0" marR="0" rtl="0" algn="ctr">
                <a:lnSpc>
                  <a:spcPct val="158888"/>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17" name="Google Shape;217;p6"/>
          <p:cNvSpPr txBox="1"/>
          <p:nvPr/>
        </p:nvSpPr>
        <p:spPr>
          <a:xfrm>
            <a:off x="13502750" y="3236975"/>
            <a:ext cx="4106700" cy="2463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2600"/>
              <a:buFont typeface="Arial"/>
              <a:buNone/>
            </a:pPr>
            <a:r>
              <a:rPr b="1" lang="en-US" sz="1600">
                <a:solidFill>
                  <a:srgbClr val="2B2B2B"/>
                </a:solidFill>
                <a:latin typeface="Open Sans"/>
                <a:ea typeface="Open Sans"/>
                <a:cs typeface="Open Sans"/>
                <a:sym typeface="Open Sans"/>
              </a:rPr>
              <a:t>Kit de Ferramentas de Sinais de Alerta</a:t>
            </a:r>
            <a:endParaRPr b="0" i="0" sz="400" u="none" cap="none" strike="noStrike">
              <a:solidFill>
                <a:srgbClr val="000000"/>
              </a:solidFill>
              <a:latin typeface="Arial"/>
              <a:ea typeface="Arial"/>
              <a:cs typeface="Arial"/>
              <a:sym typeface="Arial"/>
            </a:endParaRPr>
          </a:p>
        </p:txBody>
      </p:sp>
      <p:sp>
        <p:nvSpPr>
          <p:cNvPr id="218" name="Google Shape;218;p6"/>
          <p:cNvSpPr txBox="1"/>
          <p:nvPr/>
        </p:nvSpPr>
        <p:spPr>
          <a:xfrm>
            <a:off x="13442747" y="3605224"/>
            <a:ext cx="4166700" cy="5071800"/>
          </a:xfrm>
          <a:prstGeom prst="rect">
            <a:avLst/>
          </a:prstGeom>
          <a:noFill/>
          <a:ln>
            <a:noFill/>
          </a:ln>
        </p:spPr>
        <p:txBody>
          <a:bodyPr anchorCtr="0" anchor="t" bIns="0" lIns="0" spcFirstLastPara="1" rIns="0" wrap="square" tIns="0">
            <a:spAutoFit/>
          </a:bodyPr>
          <a:lstStyle/>
          <a:p>
            <a:pPr indent="0" lvl="0" marL="0" marR="0" rtl="0" algn="ctr">
              <a:lnSpc>
                <a:spcPct val="115000"/>
              </a:lnSpc>
              <a:spcBef>
                <a:spcPts val="0"/>
              </a:spcBef>
              <a:spcAft>
                <a:spcPts val="0"/>
              </a:spcAft>
              <a:buClr>
                <a:srgbClr val="000000"/>
              </a:buClr>
              <a:buSzPts val="1900"/>
              <a:buFont typeface="Arial"/>
              <a:buNone/>
            </a:pPr>
            <a:r>
              <a:rPr lang="en-US" sz="1800">
                <a:solidFill>
                  <a:srgbClr val="2B2B2B"/>
                </a:solidFill>
                <a:latin typeface="Poppins Light"/>
                <a:ea typeface="Poppins Light"/>
                <a:cs typeface="Poppins Light"/>
                <a:sym typeface="Poppins Light"/>
              </a:rPr>
              <a:t>Cada participante escreve num post-it um "sinal de aviso" de que algo online pode ser falso, enganador ou prejudicial (por exemplo, "demasiadas promessas", "títulos de isco de clique", "imagens de vida perfeita").</a:t>
            </a:r>
            <a:endParaRPr sz="1800">
              <a:solidFill>
                <a:srgbClr val="2B2B2B"/>
              </a:solidFill>
              <a:latin typeface="Poppins Light"/>
              <a:ea typeface="Poppins Light"/>
              <a:cs typeface="Poppins Light"/>
              <a:sym typeface="Poppins Light"/>
            </a:endParaRPr>
          </a:p>
          <a:p>
            <a:pPr indent="0" lvl="0" marL="0" marR="0" rtl="0" algn="ctr">
              <a:lnSpc>
                <a:spcPct val="115000"/>
              </a:lnSpc>
              <a:spcBef>
                <a:spcPts val="0"/>
              </a:spcBef>
              <a:spcAft>
                <a:spcPts val="0"/>
              </a:spcAft>
              <a:buClr>
                <a:srgbClr val="000000"/>
              </a:buClr>
              <a:buSzPts val="1900"/>
              <a:buFont typeface="Arial"/>
              <a:buNone/>
            </a:pPr>
            <a:r>
              <a:t/>
            </a:r>
            <a:endParaRPr sz="1800">
              <a:solidFill>
                <a:srgbClr val="2B2B2B"/>
              </a:solidFill>
              <a:latin typeface="Poppins Light"/>
              <a:ea typeface="Poppins Light"/>
              <a:cs typeface="Poppins Light"/>
              <a:sym typeface="Poppins Light"/>
            </a:endParaRPr>
          </a:p>
          <a:p>
            <a:pPr indent="0" lvl="0" marL="0" marR="0" rtl="0" algn="ctr">
              <a:lnSpc>
                <a:spcPct val="115000"/>
              </a:lnSpc>
              <a:spcBef>
                <a:spcPts val="0"/>
              </a:spcBef>
              <a:spcAft>
                <a:spcPts val="0"/>
              </a:spcAft>
              <a:buClr>
                <a:srgbClr val="000000"/>
              </a:buClr>
              <a:buSzPts val="1900"/>
              <a:buFont typeface="Arial"/>
              <a:buNone/>
            </a:pPr>
            <a:r>
              <a:rPr lang="en-US" sz="1800">
                <a:solidFill>
                  <a:srgbClr val="2B2B2B"/>
                </a:solidFill>
                <a:latin typeface="Poppins Light"/>
                <a:ea typeface="Poppins Light"/>
                <a:cs typeface="Poppins Light"/>
                <a:sym typeface="Poppins Light"/>
              </a:rPr>
              <a:t>As notas são colocadas na parede para criar um kit de ferramentas coletivo.</a:t>
            </a:r>
            <a:endParaRPr sz="1800">
              <a:solidFill>
                <a:srgbClr val="2B2B2B"/>
              </a:solidFill>
              <a:latin typeface="Poppins Light"/>
              <a:ea typeface="Poppins Light"/>
              <a:cs typeface="Poppins Light"/>
              <a:sym typeface="Poppins Light"/>
            </a:endParaRPr>
          </a:p>
          <a:p>
            <a:pPr indent="0" lvl="0" marL="0" marR="0" rtl="0" algn="ctr">
              <a:lnSpc>
                <a:spcPct val="115000"/>
              </a:lnSpc>
              <a:spcBef>
                <a:spcPts val="0"/>
              </a:spcBef>
              <a:spcAft>
                <a:spcPts val="0"/>
              </a:spcAft>
              <a:buClr>
                <a:srgbClr val="000000"/>
              </a:buClr>
              <a:buSzPts val="1900"/>
              <a:buFont typeface="Arial"/>
              <a:buNone/>
            </a:pPr>
            <a:r>
              <a:t/>
            </a:r>
            <a:endParaRPr sz="1800">
              <a:solidFill>
                <a:srgbClr val="2B2B2B"/>
              </a:solidFill>
              <a:latin typeface="Poppins Light"/>
              <a:ea typeface="Poppins Light"/>
              <a:cs typeface="Poppins Light"/>
              <a:sym typeface="Poppins Light"/>
            </a:endParaRPr>
          </a:p>
          <a:p>
            <a:pPr indent="0" lvl="0" marL="0" marR="0" rtl="0" algn="ctr">
              <a:lnSpc>
                <a:spcPct val="115000"/>
              </a:lnSpc>
              <a:spcBef>
                <a:spcPts val="0"/>
              </a:spcBef>
              <a:spcAft>
                <a:spcPts val="0"/>
              </a:spcAft>
              <a:buClr>
                <a:srgbClr val="000000"/>
              </a:buClr>
              <a:buSzPts val="1900"/>
              <a:buFont typeface="Arial"/>
              <a:buNone/>
            </a:pPr>
            <a:r>
              <a:rPr lang="en-US" sz="1800">
                <a:solidFill>
                  <a:srgbClr val="2B2B2B"/>
                </a:solidFill>
                <a:latin typeface="Poppins Light"/>
                <a:ea typeface="Poppins Light"/>
                <a:cs typeface="Poppins Light"/>
                <a:sym typeface="Poppins Light"/>
              </a:rPr>
              <a:t>Ronda de encerramento: "Uma competência que vou usar para detetar mentiras digitais é..."</a:t>
            </a:r>
            <a:endParaRPr sz="1800">
              <a:solidFill>
                <a:srgbClr val="2B2B2B"/>
              </a:solidFill>
              <a:latin typeface="Poppins Light"/>
              <a:ea typeface="Poppins Light"/>
              <a:cs typeface="Poppins Light"/>
              <a:sym typeface="Poppins Light"/>
            </a:endParaRPr>
          </a:p>
          <a:p>
            <a:pPr indent="0" lvl="0" marL="0" marR="0" rtl="0" algn="ctr">
              <a:lnSpc>
                <a:spcPct val="115000"/>
              </a:lnSpc>
              <a:spcBef>
                <a:spcPts val="0"/>
              </a:spcBef>
              <a:spcAft>
                <a:spcPts val="0"/>
              </a:spcAft>
              <a:buClr>
                <a:srgbClr val="000000"/>
              </a:buClr>
              <a:buSzPts val="1900"/>
              <a:buFont typeface="Arial"/>
              <a:buNone/>
            </a:pPr>
            <a:r>
              <a:t/>
            </a:r>
            <a:endParaRPr b="0" i="0" sz="1900" u="none" cap="none" strike="noStrike">
              <a:solidFill>
                <a:srgbClr val="2B2B2B"/>
              </a:solidFill>
              <a:latin typeface="Poppins Light"/>
              <a:ea typeface="Poppins Light"/>
              <a:cs typeface="Poppins Light"/>
              <a:sym typeface="Poppins Light"/>
            </a:endParaRPr>
          </a:p>
        </p:txBody>
      </p:sp>
      <p:sp>
        <p:nvSpPr>
          <p:cNvPr id="219" name="Google Shape;219;p6"/>
          <p:cNvSpPr txBox="1"/>
          <p:nvPr/>
        </p:nvSpPr>
        <p:spPr>
          <a:xfrm>
            <a:off x="6864000" y="6195787"/>
            <a:ext cx="5854500" cy="3724800"/>
          </a:xfrm>
          <a:prstGeom prst="rect">
            <a:avLst/>
          </a:prstGeom>
          <a:noFill/>
          <a:ln>
            <a:noFill/>
          </a:ln>
        </p:spPr>
        <p:txBody>
          <a:bodyPr anchorCtr="0" anchor="t" bIns="91425" lIns="91425" spcFirstLastPara="1" rIns="91425" wrap="square" tIns="91425">
            <a:spAutoFit/>
          </a:bodyPr>
          <a:lstStyle/>
          <a:p>
            <a:pPr indent="0" lvl="0" marL="0" marR="0" rtl="0" algn="l">
              <a:lnSpc>
                <a:spcPct val="100000"/>
              </a:lnSpc>
              <a:spcBef>
                <a:spcPts val="1400"/>
              </a:spcBef>
              <a:spcAft>
                <a:spcPts val="0"/>
              </a:spcAft>
              <a:buClr>
                <a:srgbClr val="000000"/>
              </a:buClr>
              <a:buSzPts val="1800"/>
              <a:buFont typeface="Arial"/>
              <a:buNone/>
            </a:pPr>
            <a:r>
              <a:rPr lang="en-US" sz="1800">
                <a:solidFill>
                  <a:schemeClr val="dk1"/>
                </a:solidFill>
                <a:latin typeface="Poppins Light"/>
                <a:ea typeface="Poppins Light"/>
                <a:cs typeface="Poppins Light"/>
                <a:sym typeface="Poppins Light"/>
              </a:rPr>
              <a:t>O que fazer quando vê um sinal de alerta</a:t>
            </a:r>
            <a:endParaRPr b="0" i="0" sz="1800" u="none" cap="none" strike="noStrike">
              <a:solidFill>
                <a:schemeClr val="dk1"/>
              </a:solidFill>
              <a:latin typeface="Poppins Light"/>
              <a:ea typeface="Poppins Light"/>
              <a:cs typeface="Poppins Light"/>
              <a:sym typeface="Poppins Light"/>
            </a:endParaRPr>
          </a:p>
          <a:p>
            <a:pPr indent="-342900" lvl="0" marL="457200" marR="0" rtl="0" algn="l">
              <a:lnSpc>
                <a:spcPct val="100000"/>
              </a:lnSpc>
              <a:spcBef>
                <a:spcPts val="1200"/>
              </a:spcBef>
              <a:spcAft>
                <a:spcPts val="0"/>
              </a:spcAft>
              <a:buClr>
                <a:schemeClr val="dk1"/>
              </a:buClr>
              <a:buSzPts val="1800"/>
              <a:buChar char="●"/>
            </a:pPr>
            <a:r>
              <a:rPr lang="en-US" sz="1800">
                <a:solidFill>
                  <a:schemeClr val="dk1"/>
                </a:solidFill>
                <a:latin typeface="Poppins Light"/>
                <a:ea typeface="Poppins Light"/>
                <a:cs typeface="Poppins Light"/>
                <a:sym typeface="Poppins Light"/>
              </a:rPr>
              <a:t>Pausar – não reaja imediatamente</a:t>
            </a:r>
            <a:endParaRPr sz="1800">
              <a:solidFill>
                <a:schemeClr val="dk1"/>
              </a:solidFill>
              <a:latin typeface="Poppins Light"/>
              <a:ea typeface="Poppins Light"/>
              <a:cs typeface="Poppins Light"/>
              <a:sym typeface="Poppins Light"/>
            </a:endParaRPr>
          </a:p>
          <a:p>
            <a:pPr indent="-342900" lvl="0" marL="457200" marR="0" rtl="0" algn="l">
              <a:lnSpc>
                <a:spcPct val="100000"/>
              </a:lnSpc>
              <a:spcBef>
                <a:spcPts val="1200"/>
              </a:spcBef>
              <a:spcAft>
                <a:spcPts val="0"/>
              </a:spcAft>
              <a:buClr>
                <a:schemeClr val="dk1"/>
              </a:buClr>
              <a:buSzPts val="1800"/>
              <a:buChar char="●"/>
            </a:pPr>
            <a:r>
              <a:rPr lang="en-US" sz="1800">
                <a:solidFill>
                  <a:schemeClr val="dk1"/>
                </a:solidFill>
                <a:latin typeface="Poppins Light"/>
                <a:ea typeface="Poppins Light"/>
                <a:cs typeface="Poppins Light"/>
                <a:sym typeface="Poppins Light"/>
              </a:rPr>
              <a:t>Verificar a fonte – quem publicou? é de confiança?</a:t>
            </a:r>
            <a:endParaRPr sz="1800">
              <a:solidFill>
                <a:schemeClr val="dk1"/>
              </a:solidFill>
              <a:latin typeface="Poppins Light"/>
              <a:ea typeface="Poppins Light"/>
              <a:cs typeface="Poppins Light"/>
              <a:sym typeface="Poppins Light"/>
            </a:endParaRPr>
          </a:p>
          <a:p>
            <a:pPr indent="-342900" lvl="0" marL="457200" marR="0" rtl="0" algn="l">
              <a:lnSpc>
                <a:spcPct val="100000"/>
              </a:lnSpc>
              <a:spcBef>
                <a:spcPts val="1200"/>
              </a:spcBef>
              <a:spcAft>
                <a:spcPts val="0"/>
              </a:spcAft>
              <a:buClr>
                <a:schemeClr val="dk1"/>
              </a:buClr>
              <a:buSzPts val="1800"/>
              <a:buChar char="●"/>
            </a:pPr>
            <a:r>
              <a:rPr lang="en-US" sz="1800">
                <a:solidFill>
                  <a:schemeClr val="dk1"/>
                </a:solidFill>
                <a:latin typeface="Poppins Light"/>
                <a:ea typeface="Poppins Light"/>
                <a:cs typeface="Poppins Light"/>
                <a:sym typeface="Poppins Light"/>
              </a:rPr>
              <a:t>Verificar – procure a mesma informação noutros locais fiáveis</a:t>
            </a:r>
            <a:endParaRPr sz="1800">
              <a:solidFill>
                <a:schemeClr val="dk1"/>
              </a:solidFill>
              <a:latin typeface="Poppins Light"/>
              <a:ea typeface="Poppins Light"/>
              <a:cs typeface="Poppins Light"/>
              <a:sym typeface="Poppins Light"/>
            </a:endParaRPr>
          </a:p>
          <a:p>
            <a:pPr indent="-342900" lvl="0" marL="457200" marR="0" rtl="0" algn="l">
              <a:lnSpc>
                <a:spcPct val="100000"/>
              </a:lnSpc>
              <a:spcBef>
                <a:spcPts val="1200"/>
              </a:spcBef>
              <a:spcAft>
                <a:spcPts val="0"/>
              </a:spcAft>
              <a:buClr>
                <a:schemeClr val="dk1"/>
              </a:buClr>
              <a:buSzPts val="1800"/>
              <a:buChar char="●"/>
            </a:pPr>
            <a:r>
              <a:rPr lang="en-US" sz="1800">
                <a:solidFill>
                  <a:schemeClr val="dk1"/>
                </a:solidFill>
                <a:latin typeface="Poppins Light"/>
                <a:ea typeface="Poppins Light"/>
                <a:cs typeface="Poppins Light"/>
                <a:sym typeface="Poppins Light"/>
              </a:rPr>
              <a:t>Falar com alguém – amigo, família, professor, facilitador</a:t>
            </a:r>
            <a:endParaRPr sz="1800">
              <a:solidFill>
                <a:schemeClr val="dk1"/>
              </a:solidFill>
              <a:latin typeface="Poppins Light"/>
              <a:ea typeface="Poppins Light"/>
              <a:cs typeface="Poppins Light"/>
              <a:sym typeface="Poppins Light"/>
            </a:endParaRPr>
          </a:p>
          <a:p>
            <a:pPr indent="-342900" lvl="0" marL="457200" marR="0" rtl="0" algn="l">
              <a:lnSpc>
                <a:spcPct val="100000"/>
              </a:lnSpc>
              <a:spcBef>
                <a:spcPts val="1200"/>
              </a:spcBef>
              <a:spcAft>
                <a:spcPts val="0"/>
              </a:spcAft>
              <a:buClr>
                <a:schemeClr val="dk1"/>
              </a:buClr>
              <a:buSzPts val="1800"/>
              <a:buChar char="●"/>
            </a:pPr>
            <a:r>
              <a:rPr lang="en-US" sz="1800">
                <a:solidFill>
                  <a:schemeClr val="dk1"/>
                </a:solidFill>
                <a:latin typeface="Poppins Light"/>
                <a:ea typeface="Poppins Light"/>
                <a:cs typeface="Poppins Light"/>
                <a:sym typeface="Poppins Light"/>
              </a:rPr>
              <a:t>Bloquear ou denunciar contas que pareçam inseguras</a:t>
            </a:r>
            <a:endParaRPr sz="1800">
              <a:solidFill>
                <a:schemeClr val="dk1"/>
              </a:solidFill>
              <a:latin typeface="Poppins Light"/>
              <a:ea typeface="Poppins Light"/>
              <a:cs typeface="Poppins Light"/>
              <a:sym typeface="Poppins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3" name="Shape 223"/>
        <p:cNvGrpSpPr/>
        <p:nvPr/>
      </p:nvGrpSpPr>
      <p:grpSpPr>
        <a:xfrm>
          <a:off x="0" y="0"/>
          <a:ext cx="0" cy="0"/>
          <a:chOff x="0" y="0"/>
          <a:chExt cx="0" cy="0"/>
        </a:xfrm>
      </p:grpSpPr>
      <p:sp>
        <p:nvSpPr>
          <p:cNvPr id="224" name="Google Shape;224;p9"/>
          <p:cNvSpPr/>
          <p:nvPr/>
        </p:nvSpPr>
        <p:spPr>
          <a:xfrm>
            <a:off x="0" y="0"/>
            <a:ext cx="18288000" cy="10287000"/>
          </a:xfrm>
          <a:custGeom>
            <a:rect b="b" l="l" r="r" t="t"/>
            <a:pathLst>
              <a:path extrusionOk="0" h="10287000" w="18288000">
                <a:moveTo>
                  <a:pt x="0" y="0"/>
                </a:moveTo>
                <a:lnTo>
                  <a:pt x="18288000" y="0"/>
                </a:lnTo>
                <a:lnTo>
                  <a:pt x="18288000" y="10287000"/>
                </a:lnTo>
                <a:lnTo>
                  <a:pt x="0" y="10287000"/>
                </a:lnTo>
                <a:lnTo>
                  <a:pt x="0" y="0"/>
                </a:lnTo>
                <a:close/>
              </a:path>
            </a:pathLst>
          </a:custGeom>
          <a:blipFill rotWithShape="1">
            <a:blip r:embed="rId3">
              <a:alphaModFix amt="46000"/>
            </a:blip>
            <a:stretch>
              <a:fillRect b="0" l="0" r="0" t="0"/>
            </a:stretch>
          </a:blipFill>
          <a:ln>
            <a:noFill/>
          </a:ln>
        </p:spPr>
      </p:sp>
      <p:sp>
        <p:nvSpPr>
          <p:cNvPr id="225" name="Google Shape;225;p9"/>
          <p:cNvSpPr txBox="1"/>
          <p:nvPr/>
        </p:nvSpPr>
        <p:spPr>
          <a:xfrm>
            <a:off x="4541948" y="2823584"/>
            <a:ext cx="9204000" cy="1856100"/>
          </a:xfrm>
          <a:prstGeom prst="rect">
            <a:avLst/>
          </a:prstGeom>
          <a:noFill/>
          <a:ln>
            <a:noFill/>
          </a:ln>
        </p:spPr>
        <p:txBody>
          <a:bodyPr anchorCtr="0" anchor="t" bIns="0" lIns="0" spcFirstLastPara="1" rIns="0" wrap="square" tIns="0">
            <a:spAutoFit/>
          </a:bodyPr>
          <a:lstStyle/>
          <a:p>
            <a:pPr indent="0" lvl="0" marL="0" marR="0" rtl="0" algn="ctr">
              <a:lnSpc>
                <a:spcPct val="110000"/>
              </a:lnSpc>
              <a:spcBef>
                <a:spcPts val="0"/>
              </a:spcBef>
              <a:spcAft>
                <a:spcPts val="0"/>
              </a:spcAft>
              <a:buClr>
                <a:srgbClr val="000000"/>
              </a:buClr>
              <a:buSzPts val="12059"/>
              <a:buFont typeface="Arial"/>
              <a:buNone/>
            </a:pPr>
            <a:r>
              <a:rPr b="1" lang="en-US" sz="12059">
                <a:solidFill>
                  <a:srgbClr val="2B2B2B"/>
                </a:solidFill>
                <a:latin typeface="Poppins"/>
                <a:ea typeface="Poppins"/>
                <a:cs typeface="Poppins"/>
                <a:sym typeface="Poppins"/>
              </a:rPr>
              <a:t>OBRIGADO</a:t>
            </a:r>
            <a:endParaRPr b="0" i="0" sz="1400" u="none" cap="none" strike="noStrike">
              <a:solidFill>
                <a:srgbClr val="000000"/>
              </a:solidFill>
              <a:latin typeface="Arial"/>
              <a:ea typeface="Arial"/>
              <a:cs typeface="Arial"/>
              <a:sym typeface="Arial"/>
            </a:endParaRPr>
          </a:p>
        </p:txBody>
      </p:sp>
      <p:sp>
        <p:nvSpPr>
          <p:cNvPr id="226" name="Google Shape;226;p9"/>
          <p:cNvSpPr/>
          <p:nvPr/>
        </p:nvSpPr>
        <p:spPr>
          <a:xfrm rot="10800000">
            <a:off x="15904841" y="32111"/>
            <a:ext cx="2383159" cy="2299749"/>
          </a:xfrm>
          <a:custGeom>
            <a:rect b="b" l="l" r="r" t="t"/>
            <a:pathLst>
              <a:path extrusionOk="0" h="2299749" w="2383159">
                <a:moveTo>
                  <a:pt x="2383159" y="2299748"/>
                </a:moveTo>
                <a:lnTo>
                  <a:pt x="0" y="2299748"/>
                </a:lnTo>
                <a:lnTo>
                  <a:pt x="0" y="0"/>
                </a:lnTo>
                <a:lnTo>
                  <a:pt x="2383159" y="0"/>
                </a:lnTo>
                <a:lnTo>
                  <a:pt x="2383159" y="2299748"/>
                </a:lnTo>
                <a:close/>
              </a:path>
            </a:pathLst>
          </a:custGeom>
          <a:blipFill rotWithShape="1">
            <a:blip r:embed="rId4">
              <a:alphaModFix/>
            </a:blip>
            <a:stretch>
              <a:fillRect b="0" l="0" r="0" t="0"/>
            </a:stretch>
          </a:blipFill>
          <a:ln>
            <a:noFill/>
          </a:ln>
        </p:spPr>
      </p:sp>
      <p:sp>
        <p:nvSpPr>
          <p:cNvPr id="227" name="Google Shape;227;p9"/>
          <p:cNvSpPr/>
          <p:nvPr/>
        </p:nvSpPr>
        <p:spPr>
          <a:xfrm>
            <a:off x="13513202" y="2823584"/>
            <a:ext cx="465701" cy="465701"/>
          </a:xfrm>
          <a:custGeom>
            <a:rect b="b" l="l" r="r" t="t"/>
            <a:pathLst>
              <a:path extrusionOk="0" h="465701" w="465701">
                <a:moveTo>
                  <a:pt x="0" y="0"/>
                </a:moveTo>
                <a:lnTo>
                  <a:pt x="465701" y="0"/>
                </a:lnTo>
                <a:lnTo>
                  <a:pt x="465701" y="465701"/>
                </a:lnTo>
                <a:lnTo>
                  <a:pt x="0" y="465701"/>
                </a:lnTo>
                <a:lnTo>
                  <a:pt x="0" y="0"/>
                </a:lnTo>
                <a:close/>
              </a:path>
            </a:pathLst>
          </a:custGeom>
          <a:blipFill rotWithShape="1">
            <a:blip r:embed="rId5">
              <a:alphaModFix/>
            </a:blip>
            <a:stretch>
              <a:fillRect b="0" l="0" r="0" t="0"/>
            </a:stretch>
          </a:blipFill>
          <a:ln>
            <a:noFill/>
          </a:ln>
        </p:spPr>
      </p:sp>
      <p:sp>
        <p:nvSpPr>
          <p:cNvPr id="228" name="Google Shape;228;p9"/>
          <p:cNvSpPr/>
          <p:nvPr/>
        </p:nvSpPr>
        <p:spPr>
          <a:xfrm>
            <a:off x="17259300" y="6736866"/>
            <a:ext cx="1550858" cy="1550858"/>
          </a:xfrm>
          <a:custGeom>
            <a:rect b="b" l="l" r="r" t="t"/>
            <a:pathLst>
              <a:path extrusionOk="0" h="1550858" w="1550858">
                <a:moveTo>
                  <a:pt x="0" y="0"/>
                </a:moveTo>
                <a:lnTo>
                  <a:pt x="1550858" y="0"/>
                </a:lnTo>
                <a:lnTo>
                  <a:pt x="1550858" y="1550858"/>
                </a:lnTo>
                <a:lnTo>
                  <a:pt x="0" y="1550858"/>
                </a:lnTo>
                <a:lnTo>
                  <a:pt x="0" y="0"/>
                </a:lnTo>
                <a:close/>
              </a:path>
            </a:pathLst>
          </a:custGeom>
          <a:blipFill rotWithShape="1">
            <a:blip r:embed="rId6">
              <a:alphaModFix/>
            </a:blip>
            <a:stretch>
              <a:fillRect b="0" l="0" r="0" t="0"/>
            </a:stretch>
          </a:blipFill>
          <a:ln>
            <a:noFill/>
          </a:ln>
        </p:spPr>
      </p:sp>
      <p:sp>
        <p:nvSpPr>
          <p:cNvPr id="229" name="Google Shape;229;p9"/>
          <p:cNvSpPr/>
          <p:nvPr/>
        </p:nvSpPr>
        <p:spPr>
          <a:xfrm>
            <a:off x="-60497" y="702383"/>
            <a:ext cx="1517729" cy="1517729"/>
          </a:xfrm>
          <a:custGeom>
            <a:rect b="b" l="l" r="r" t="t"/>
            <a:pathLst>
              <a:path extrusionOk="0" h="1517729" w="1517729">
                <a:moveTo>
                  <a:pt x="0" y="0"/>
                </a:moveTo>
                <a:lnTo>
                  <a:pt x="1517729" y="0"/>
                </a:lnTo>
                <a:lnTo>
                  <a:pt x="1517729" y="1517730"/>
                </a:lnTo>
                <a:lnTo>
                  <a:pt x="0" y="1517730"/>
                </a:lnTo>
                <a:lnTo>
                  <a:pt x="0" y="0"/>
                </a:lnTo>
                <a:close/>
              </a:path>
            </a:pathLst>
          </a:custGeom>
          <a:blipFill rotWithShape="1">
            <a:blip r:embed="rId7">
              <a:alphaModFix/>
            </a:blip>
            <a:stretch>
              <a:fillRect b="0" l="0" r="0" t="0"/>
            </a:stretch>
          </a:blipFill>
          <a:ln>
            <a:noFill/>
          </a:ln>
        </p:spPr>
      </p:sp>
      <p:sp>
        <p:nvSpPr>
          <p:cNvPr id="230" name="Google Shape;230;p9"/>
          <p:cNvSpPr/>
          <p:nvPr/>
        </p:nvSpPr>
        <p:spPr>
          <a:xfrm>
            <a:off x="7726931" y="244755"/>
            <a:ext cx="2834137" cy="2834137"/>
          </a:xfrm>
          <a:custGeom>
            <a:rect b="b" l="l" r="r" t="t"/>
            <a:pathLst>
              <a:path extrusionOk="0" h="2834137" w="2834137">
                <a:moveTo>
                  <a:pt x="0" y="0"/>
                </a:moveTo>
                <a:lnTo>
                  <a:pt x="2834138" y="0"/>
                </a:lnTo>
                <a:lnTo>
                  <a:pt x="2834138" y="2834137"/>
                </a:lnTo>
                <a:lnTo>
                  <a:pt x="0" y="2834137"/>
                </a:lnTo>
                <a:lnTo>
                  <a:pt x="0" y="0"/>
                </a:lnTo>
                <a:close/>
              </a:path>
            </a:pathLst>
          </a:custGeom>
          <a:blipFill rotWithShape="1">
            <a:blip r:embed="rId8">
              <a:alphaModFix/>
            </a:blip>
            <a:stretch>
              <a:fillRect b="0" l="0" r="0" t="0"/>
            </a:stretch>
          </a:blipFill>
          <a:ln>
            <a:noFill/>
          </a:ln>
        </p:spPr>
      </p:sp>
      <p:sp>
        <p:nvSpPr>
          <p:cNvPr id="231" name="Google Shape;231;p9"/>
          <p:cNvSpPr txBox="1"/>
          <p:nvPr/>
        </p:nvSpPr>
        <p:spPr>
          <a:xfrm>
            <a:off x="3452246" y="4475621"/>
            <a:ext cx="11383500" cy="1725000"/>
          </a:xfrm>
          <a:prstGeom prst="rect">
            <a:avLst/>
          </a:prstGeom>
          <a:noFill/>
          <a:ln>
            <a:noFill/>
          </a:ln>
        </p:spPr>
        <p:txBody>
          <a:bodyPr anchorCtr="0" anchor="t" bIns="0" lIns="0" spcFirstLastPara="1" rIns="0" wrap="square" tIns="0">
            <a:spAutoFit/>
          </a:bodyPr>
          <a:lstStyle/>
          <a:p>
            <a:pPr indent="0" lvl="0" marL="0" marR="0" rtl="0" algn="ctr">
              <a:lnSpc>
                <a:spcPct val="110007"/>
              </a:lnSpc>
              <a:spcBef>
                <a:spcPts val="0"/>
              </a:spcBef>
              <a:spcAft>
                <a:spcPts val="0"/>
              </a:spcAft>
              <a:buClr>
                <a:srgbClr val="000000"/>
              </a:buClr>
              <a:buSzPts val="5336"/>
              <a:buFont typeface="Arial"/>
              <a:buNone/>
            </a:pPr>
            <a:r>
              <a:rPr b="1" lang="en-US" sz="5336">
                <a:solidFill>
                  <a:srgbClr val="2B2B2B"/>
                </a:solidFill>
                <a:latin typeface="Poppins"/>
                <a:ea typeface="Poppins"/>
                <a:cs typeface="Poppins"/>
                <a:sym typeface="Poppins"/>
              </a:rPr>
              <a:t>Serenity: O Seu Espaço para o Bem-Estar Digital</a:t>
            </a:r>
            <a:endParaRPr b="0" i="0" sz="1400" u="none" cap="none" strike="noStrike">
              <a:solidFill>
                <a:srgbClr val="000000"/>
              </a:solidFill>
              <a:latin typeface="Arial"/>
              <a:ea typeface="Arial"/>
              <a:cs typeface="Arial"/>
              <a:sym typeface="Arial"/>
            </a:endParaRPr>
          </a:p>
        </p:txBody>
      </p:sp>
      <p:grpSp>
        <p:nvGrpSpPr>
          <p:cNvPr id="232" name="Google Shape;232;p9"/>
          <p:cNvGrpSpPr/>
          <p:nvPr/>
        </p:nvGrpSpPr>
        <p:grpSpPr>
          <a:xfrm>
            <a:off x="0" y="8199808"/>
            <a:ext cx="18288000" cy="3502954"/>
            <a:chOff x="0" y="-57150"/>
            <a:chExt cx="4816593" cy="922589"/>
          </a:xfrm>
        </p:grpSpPr>
        <p:sp>
          <p:nvSpPr>
            <p:cNvPr id="233" name="Google Shape;233;p9"/>
            <p:cNvSpPr/>
            <p:nvPr/>
          </p:nvSpPr>
          <p:spPr>
            <a:xfrm>
              <a:off x="0" y="0"/>
              <a:ext cx="4816592" cy="865439"/>
            </a:xfrm>
            <a:custGeom>
              <a:rect b="b" l="l" r="r" t="t"/>
              <a:pathLst>
                <a:path extrusionOk="0" h="865439" w="4816592">
                  <a:moveTo>
                    <a:pt x="21590" y="0"/>
                  </a:moveTo>
                  <a:lnTo>
                    <a:pt x="4795002" y="0"/>
                  </a:lnTo>
                  <a:cubicBezTo>
                    <a:pt x="4800728" y="0"/>
                    <a:pt x="4806220" y="2275"/>
                    <a:pt x="4810269" y="6324"/>
                  </a:cubicBezTo>
                  <a:cubicBezTo>
                    <a:pt x="4814318" y="10372"/>
                    <a:pt x="4816592" y="15864"/>
                    <a:pt x="4816592" y="21590"/>
                  </a:cubicBezTo>
                  <a:lnTo>
                    <a:pt x="4816592" y="843849"/>
                  </a:lnTo>
                  <a:cubicBezTo>
                    <a:pt x="4816592" y="855773"/>
                    <a:pt x="4806926" y="865439"/>
                    <a:pt x="4795002" y="865439"/>
                  </a:cubicBezTo>
                  <a:lnTo>
                    <a:pt x="21590" y="865439"/>
                  </a:lnTo>
                  <a:cubicBezTo>
                    <a:pt x="15864" y="865439"/>
                    <a:pt x="10372" y="863164"/>
                    <a:pt x="6324" y="859115"/>
                  </a:cubicBezTo>
                  <a:cubicBezTo>
                    <a:pt x="2275" y="855066"/>
                    <a:pt x="0" y="849575"/>
                    <a:pt x="0" y="843849"/>
                  </a:cubicBezTo>
                  <a:lnTo>
                    <a:pt x="0" y="21590"/>
                  </a:lnTo>
                  <a:cubicBezTo>
                    <a:pt x="0" y="9666"/>
                    <a:pt x="9666" y="0"/>
                    <a:pt x="21590" y="0"/>
                  </a:cubicBezTo>
                  <a:close/>
                </a:path>
              </a:pathLst>
            </a:custGeom>
            <a:solidFill>
              <a:srgbClr val="FFFFFF"/>
            </a:solidFill>
            <a:ln>
              <a:noFill/>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400"/>
                <a:buFont typeface="Arial"/>
                <a:buNone/>
              </a:pPr>
              <a:r>
                <a:t/>
              </a:r>
              <a:endParaRPr b="0" i="0" sz="1400" u="none" cap="none" strike="noStrike">
                <a:solidFill>
                  <a:srgbClr val="000000"/>
                </a:solidFill>
                <a:latin typeface="Arial"/>
                <a:ea typeface="Arial"/>
                <a:cs typeface="Arial"/>
                <a:sym typeface="Arial"/>
              </a:endParaRPr>
            </a:p>
          </p:txBody>
        </p:sp>
        <p:sp>
          <p:nvSpPr>
            <p:cNvPr id="234" name="Google Shape;234;p9"/>
            <p:cNvSpPr txBox="1"/>
            <p:nvPr/>
          </p:nvSpPr>
          <p:spPr>
            <a:xfrm>
              <a:off x="0" y="-57150"/>
              <a:ext cx="4816593" cy="922589"/>
            </a:xfrm>
            <a:prstGeom prst="rect">
              <a:avLst/>
            </a:prstGeom>
            <a:noFill/>
            <a:ln>
              <a:noFill/>
            </a:ln>
          </p:spPr>
          <p:txBody>
            <a:bodyPr anchorCtr="0" anchor="ctr" bIns="50800" lIns="50800" spcFirstLastPara="1" rIns="50800" wrap="square" tIns="50800">
              <a:noAutofit/>
            </a:bodyPr>
            <a:lstStyle/>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a:p>
              <a:pPr indent="0" lvl="0" marL="0" marR="0" rtl="0" algn="ctr">
                <a:lnSpc>
                  <a:spcPct val="140000"/>
                </a:lnSpc>
                <a:spcBef>
                  <a:spcPts val="0"/>
                </a:spcBef>
                <a:spcAft>
                  <a:spcPts val="0"/>
                </a:spcAft>
                <a:buClr>
                  <a:srgbClr val="000000"/>
                </a:buClr>
                <a:buSzPts val="1800"/>
                <a:buFont typeface="Arial"/>
                <a:buNone/>
              </a:pPr>
              <a:r>
                <a:t/>
              </a:r>
              <a:endParaRPr b="0" i="0" sz="1800" u="none" cap="none" strike="noStrike">
                <a:solidFill>
                  <a:schemeClr val="dk1"/>
                </a:solidFill>
                <a:latin typeface="Calibri"/>
                <a:ea typeface="Calibri"/>
                <a:cs typeface="Calibri"/>
                <a:sym typeface="Calibri"/>
              </a:endParaRPr>
            </a:p>
          </p:txBody>
        </p:sp>
      </p:grpSp>
      <p:sp>
        <p:nvSpPr>
          <p:cNvPr id="235" name="Google Shape;235;p9"/>
          <p:cNvSpPr/>
          <p:nvPr/>
        </p:nvSpPr>
        <p:spPr>
          <a:xfrm>
            <a:off x="5015324" y="8594037"/>
            <a:ext cx="1946377" cy="993605"/>
          </a:xfrm>
          <a:custGeom>
            <a:rect b="b" l="l" r="r" t="t"/>
            <a:pathLst>
              <a:path extrusionOk="0" h="993605" w="1946377">
                <a:moveTo>
                  <a:pt x="0" y="0"/>
                </a:moveTo>
                <a:lnTo>
                  <a:pt x="1946376" y="0"/>
                </a:lnTo>
                <a:lnTo>
                  <a:pt x="1946376" y="993605"/>
                </a:lnTo>
                <a:lnTo>
                  <a:pt x="0" y="993605"/>
                </a:lnTo>
                <a:lnTo>
                  <a:pt x="0" y="0"/>
                </a:lnTo>
                <a:close/>
              </a:path>
            </a:pathLst>
          </a:custGeom>
          <a:blipFill rotWithShape="1">
            <a:blip r:embed="rId9">
              <a:alphaModFix/>
            </a:blip>
            <a:stretch>
              <a:fillRect b="0" l="0" r="0" t="0"/>
            </a:stretch>
          </a:blipFill>
          <a:ln>
            <a:noFill/>
          </a:ln>
        </p:spPr>
      </p:sp>
      <p:sp>
        <p:nvSpPr>
          <p:cNvPr id="236" name="Google Shape;236;p9"/>
          <p:cNvSpPr/>
          <p:nvPr/>
        </p:nvSpPr>
        <p:spPr>
          <a:xfrm>
            <a:off x="7263680" y="8594037"/>
            <a:ext cx="3760641" cy="968365"/>
          </a:xfrm>
          <a:custGeom>
            <a:rect b="b" l="l" r="r" t="t"/>
            <a:pathLst>
              <a:path extrusionOk="0" h="968365" w="3760641">
                <a:moveTo>
                  <a:pt x="0" y="0"/>
                </a:moveTo>
                <a:lnTo>
                  <a:pt x="3760640" y="0"/>
                </a:lnTo>
                <a:lnTo>
                  <a:pt x="3760640" y="968365"/>
                </a:lnTo>
                <a:lnTo>
                  <a:pt x="0" y="968365"/>
                </a:lnTo>
                <a:lnTo>
                  <a:pt x="0" y="0"/>
                </a:lnTo>
                <a:close/>
              </a:path>
            </a:pathLst>
          </a:custGeom>
          <a:blipFill rotWithShape="1">
            <a:blip r:embed="rId10">
              <a:alphaModFix/>
            </a:blip>
            <a:stretch>
              <a:fillRect b="0" l="0" r="0" t="0"/>
            </a:stretch>
          </a:blipFill>
          <a:ln>
            <a:noFill/>
          </a:ln>
        </p:spPr>
      </p:sp>
      <p:sp>
        <p:nvSpPr>
          <p:cNvPr id="237" name="Google Shape;237;p9"/>
          <p:cNvSpPr/>
          <p:nvPr/>
        </p:nvSpPr>
        <p:spPr>
          <a:xfrm>
            <a:off x="4895061" y="9590954"/>
            <a:ext cx="2792943" cy="581863"/>
          </a:xfrm>
          <a:custGeom>
            <a:rect b="b" l="l" r="r" t="t"/>
            <a:pathLst>
              <a:path extrusionOk="0" h="581863" w="2792943">
                <a:moveTo>
                  <a:pt x="0" y="0"/>
                </a:moveTo>
                <a:lnTo>
                  <a:pt x="2792942" y="0"/>
                </a:lnTo>
                <a:lnTo>
                  <a:pt x="2792942" y="581863"/>
                </a:lnTo>
                <a:lnTo>
                  <a:pt x="0" y="581863"/>
                </a:lnTo>
                <a:lnTo>
                  <a:pt x="0" y="0"/>
                </a:lnTo>
                <a:close/>
              </a:path>
            </a:pathLst>
          </a:custGeom>
          <a:blipFill rotWithShape="1">
            <a:blip r:embed="rId11">
              <a:alphaModFix/>
            </a:blip>
            <a:stretch>
              <a:fillRect b="0" l="0" r="0" t="0"/>
            </a:stretch>
          </a:blipFill>
          <a:ln>
            <a:noFill/>
          </a:ln>
        </p:spPr>
      </p:sp>
      <p:sp>
        <p:nvSpPr>
          <p:cNvPr id="238" name="Google Shape;238;p9"/>
          <p:cNvSpPr txBox="1"/>
          <p:nvPr/>
        </p:nvSpPr>
        <p:spPr>
          <a:xfrm>
            <a:off x="5122898" y="6251883"/>
            <a:ext cx="8042100" cy="328500"/>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Clr>
                <a:srgbClr val="000000"/>
              </a:buClr>
              <a:buSzPts val="2134"/>
              <a:buFont typeface="Arial"/>
              <a:buNone/>
            </a:pPr>
            <a:r>
              <a:rPr b="1" i="0" lang="en-US" sz="2134" u="none" cap="none" strike="noStrike">
                <a:solidFill>
                  <a:srgbClr val="2B2B2B"/>
                </a:solidFill>
                <a:latin typeface="Poppins"/>
                <a:ea typeface="Poppins"/>
                <a:cs typeface="Poppins"/>
                <a:sym typeface="Poppins"/>
              </a:rPr>
              <a:t>Projeto No: </a:t>
            </a:r>
            <a:r>
              <a:rPr b="0" i="0" lang="en-US" sz="2134" u="none" cap="none" strike="noStrike">
                <a:solidFill>
                  <a:srgbClr val="2B2B2B"/>
                </a:solidFill>
                <a:latin typeface="Poppins"/>
                <a:ea typeface="Poppins"/>
                <a:cs typeface="Poppins"/>
                <a:sym typeface="Poppins"/>
              </a:rPr>
              <a:t>2024-2-PT02-KA220-YOU-000287246 </a:t>
            </a:r>
            <a:endParaRPr b="0" i="0" sz="1400" u="none" cap="none" strike="noStrike">
              <a:solidFill>
                <a:srgbClr val="000000"/>
              </a:solidFill>
              <a:latin typeface="Arial"/>
              <a:ea typeface="Arial"/>
              <a:cs typeface="Arial"/>
              <a:sym typeface="Arial"/>
            </a:endParaRPr>
          </a:p>
        </p:txBody>
      </p:sp>
      <p:sp>
        <p:nvSpPr>
          <p:cNvPr id="239" name="Google Shape;239;p9"/>
          <p:cNvSpPr txBox="1"/>
          <p:nvPr/>
        </p:nvSpPr>
        <p:spPr>
          <a:xfrm>
            <a:off x="3452246" y="6719634"/>
            <a:ext cx="11383500" cy="692700"/>
          </a:xfrm>
          <a:prstGeom prst="rect">
            <a:avLst/>
          </a:prstGeom>
          <a:noFill/>
          <a:ln>
            <a:noFill/>
          </a:ln>
        </p:spPr>
        <p:txBody>
          <a:bodyPr anchorCtr="0" anchor="t" bIns="0" lIns="0" spcFirstLastPara="1" rIns="0" wrap="square" tIns="0">
            <a:spAutoFit/>
          </a:bodyPr>
          <a:lstStyle/>
          <a:p>
            <a:pPr indent="0" lvl="0" marL="0" rtl="0" algn="ctr">
              <a:lnSpc>
                <a:spcPct val="110000"/>
              </a:lnSpc>
              <a:spcBef>
                <a:spcPts val="0"/>
              </a:spcBef>
              <a:spcAft>
                <a:spcPts val="0"/>
              </a:spcAft>
              <a:buClr>
                <a:schemeClr val="dk1"/>
              </a:buClr>
              <a:buSzPts val="4500"/>
              <a:buFont typeface="Arial"/>
              <a:buNone/>
            </a:pPr>
            <a:r>
              <a:rPr b="1" lang="en-US" sz="4500">
                <a:solidFill>
                  <a:srgbClr val="9EC6AA"/>
                </a:solidFill>
                <a:latin typeface="Poppins"/>
                <a:ea typeface="Poppins"/>
                <a:cs typeface="Poppins"/>
                <a:sym typeface="Poppins"/>
              </a:rPr>
              <a:t>Por Trás do Ecrã</a:t>
            </a:r>
            <a:endParaRPr b="1" sz="4002">
              <a:solidFill>
                <a:srgbClr val="9EC6AA"/>
              </a:solidFill>
              <a:latin typeface="Poppins"/>
              <a:ea typeface="Poppins"/>
              <a:cs typeface="Poppins"/>
              <a:sym typeface="Poppins"/>
            </a:endParaRPr>
          </a:p>
        </p:txBody>
      </p:sp>
      <p:sp>
        <p:nvSpPr>
          <p:cNvPr id="240" name="Google Shape;240;p9"/>
          <p:cNvSpPr txBox="1"/>
          <p:nvPr/>
        </p:nvSpPr>
        <p:spPr>
          <a:xfrm>
            <a:off x="7741041" y="9587642"/>
            <a:ext cx="5651898" cy="585175"/>
          </a:xfrm>
          <a:prstGeom prst="rect">
            <a:avLst/>
          </a:prstGeom>
          <a:noFill/>
          <a:ln>
            <a:noFill/>
          </a:ln>
        </p:spPr>
        <p:txBody>
          <a:bodyPr anchorCtr="0" anchor="t" bIns="0" lIns="0" spcFirstLastPara="1" rIns="0" wrap="square" tIns="0">
            <a:spAutoFit/>
          </a:bodyPr>
          <a:lstStyle/>
          <a:p>
            <a:pPr indent="0" lvl="0" marL="0" marR="0" rtl="0" algn="just">
              <a:lnSpc>
                <a:spcPct val="110037"/>
              </a:lnSpc>
              <a:spcBef>
                <a:spcPts val="0"/>
              </a:spcBef>
              <a:spcAft>
                <a:spcPts val="0"/>
              </a:spcAft>
              <a:buClr>
                <a:srgbClr val="000000"/>
              </a:buClr>
              <a:buSzPts val="1076"/>
              <a:buFont typeface="Arial"/>
              <a:buNone/>
            </a:pPr>
            <a:r>
              <a:rPr b="0" i="0" lang="en-US" sz="1076" u="none" cap="none" strike="noStrike">
                <a:solidFill>
                  <a:srgbClr val="000000"/>
                </a:solidFill>
                <a:latin typeface="Poppins"/>
                <a:ea typeface="Poppins"/>
                <a:cs typeface="Poppins"/>
                <a:sym typeface="Poppins"/>
              </a:rPr>
              <a:t>Funded by the Erasmus+ Programme, Serenity empowers young people to take control of their digital habits and support each other through peer learning leading to positive change.</a:t>
            </a:r>
            <a:endParaRPr b="0" i="0" sz="1400" u="none" cap="none" strike="noStrike">
              <a:solidFill>
                <a:srgbClr val="000000"/>
              </a:solidFill>
              <a:latin typeface="Arial"/>
              <a:ea typeface="Arial"/>
              <a:cs typeface="Arial"/>
              <a:sym typeface="Arial"/>
            </a:endParaRPr>
          </a:p>
          <a:p>
            <a:pPr indent="0" lvl="0" marL="0" marR="0" rtl="0" algn="just">
              <a:lnSpc>
                <a:spcPct val="110037"/>
              </a:lnSpc>
              <a:spcBef>
                <a:spcPts val="0"/>
              </a:spcBef>
              <a:spcAft>
                <a:spcPts val="0"/>
              </a:spcAft>
              <a:buClr>
                <a:srgbClr val="000000"/>
              </a:buClr>
              <a:buSzPts val="1076"/>
              <a:buFont typeface="Arial"/>
              <a:buNone/>
            </a:pPr>
            <a:r>
              <a:rPr b="0" i="0" lang="en-US" sz="1076" u="none" cap="none" strike="noStrike">
                <a:solidFill>
                  <a:srgbClr val="000000"/>
                </a:solidFill>
                <a:latin typeface="Poppins"/>
                <a:ea typeface="Poppins"/>
                <a:cs typeface="Poppins"/>
                <a:sym typeface="Poppins"/>
              </a:rPr>
              <a:t>Project Number: 2024-2-PT02-KA220-YOU-000287246</a:t>
            </a:r>
            <a:endParaRPr b="0" i="0" sz="1400" u="none" cap="none" strike="noStrike">
              <a:solidFill>
                <a:srgbClr val="000000"/>
              </a:solidFill>
              <a:latin typeface="Arial"/>
              <a:ea typeface="Arial"/>
              <a:cs typeface="Arial"/>
              <a:sym typeface="Arial"/>
            </a:endParaRPr>
          </a:p>
        </p:txBody>
      </p:sp>
      <p:sp>
        <p:nvSpPr>
          <p:cNvPr id="241" name="Google Shape;241;p9"/>
          <p:cNvSpPr txBox="1"/>
          <p:nvPr/>
        </p:nvSpPr>
        <p:spPr>
          <a:xfrm>
            <a:off x="5122898" y="7590505"/>
            <a:ext cx="8042204" cy="374405"/>
          </a:xfrm>
          <a:prstGeom prst="rect">
            <a:avLst/>
          </a:prstGeom>
          <a:noFill/>
          <a:ln>
            <a:noFill/>
          </a:ln>
        </p:spPr>
        <p:txBody>
          <a:bodyPr anchorCtr="0" anchor="t" bIns="0" lIns="0" spcFirstLastPara="1" rIns="0" wrap="square" tIns="0">
            <a:spAutoFit/>
          </a:bodyPr>
          <a:lstStyle/>
          <a:p>
            <a:pPr indent="0" lvl="0" marL="0" marR="0" rtl="0" algn="ctr">
              <a:lnSpc>
                <a:spcPct val="140018"/>
              </a:lnSpc>
              <a:spcBef>
                <a:spcPts val="0"/>
              </a:spcBef>
              <a:spcAft>
                <a:spcPts val="0"/>
              </a:spcAft>
              <a:buClr>
                <a:srgbClr val="000000"/>
              </a:buClr>
              <a:buSzPts val="2134"/>
              <a:buFont typeface="Arial"/>
              <a:buNone/>
            </a:pPr>
            <a:r>
              <a:rPr b="1" i="0" lang="en-US" sz="2134" u="none" cap="none" strike="noStrike">
                <a:solidFill>
                  <a:srgbClr val="2B2B2B"/>
                </a:solidFill>
                <a:latin typeface="Poppins"/>
                <a:ea typeface="Poppins"/>
                <a:cs typeface="Poppins"/>
                <a:sym typeface="Poppins"/>
              </a:rPr>
              <a:t>Website: </a:t>
            </a:r>
            <a:r>
              <a:rPr b="0" i="0" lang="en-US" sz="2134" u="none" cap="none" strike="noStrike">
                <a:solidFill>
                  <a:srgbClr val="2B2B2B"/>
                </a:solidFill>
                <a:latin typeface="Poppins"/>
                <a:ea typeface="Poppins"/>
                <a:cs typeface="Poppins"/>
                <a:sym typeface="Poppins"/>
              </a:rPr>
              <a:t>www.serenityproject.eu </a:t>
            </a:r>
            <a:endParaRPr b="0" i="0" sz="1400" u="none" cap="none" strike="noStrike">
              <a:solidFill>
                <a:srgbClr val="000000"/>
              </a:solidFill>
              <a:latin typeface="Arial"/>
              <a:ea typeface="Arial"/>
              <a:cs typeface="Arial"/>
              <a:sym typeface="Arial"/>
            </a:endParaRPr>
          </a:p>
        </p:txBody>
      </p:sp>
      <p:pic>
        <p:nvPicPr>
          <p:cNvPr id="242" name="Google Shape;242;p9" title="MSA logo.png"/>
          <p:cNvPicPr preferRelativeResize="0"/>
          <p:nvPr/>
        </p:nvPicPr>
        <p:blipFill rotWithShape="1">
          <a:blip r:embed="rId12">
            <a:alphaModFix/>
          </a:blip>
          <a:srcRect b="0" l="0" r="0" t="0"/>
          <a:stretch/>
        </p:blipFill>
        <p:spPr>
          <a:xfrm>
            <a:off x="11024315" y="8507025"/>
            <a:ext cx="1049860" cy="968375"/>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cp:coreProperties>
</file>