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y="10287000" cx="18288000"/>
  <p:notesSz cx="6858000" cy="9144000"/>
  <p:embeddedFontLst>
    <p:embeddedFont>
      <p:font typeface="Roboto"/>
      <p:regular r:id="rId21"/>
      <p:bold r:id="rId22"/>
      <p:italic r:id="rId23"/>
      <p:boldItalic r:id="rId24"/>
    </p:embeddedFont>
    <p:embeddedFont>
      <p:font typeface="Poppins"/>
      <p:regular r:id="rId25"/>
      <p:bold r:id="rId26"/>
      <p:italic r:id="rId27"/>
      <p:boldItalic r:id="rId28"/>
    </p:embeddedFont>
    <p:embeddedFont>
      <p:font typeface="Poppins Light"/>
      <p:regular r:id="rId29"/>
      <p:bold r:id="rId30"/>
      <p:italic r:id="rId31"/>
      <p:boldItalic r:id="rId3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33" roundtripDataSignature="AMtx7mhGKKfk0tcfdERTMb9S4Y/MJJlOX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font" Target="fonts/Roboto-bold.fntdata"/><Relationship Id="rId21" Type="http://schemas.openxmlformats.org/officeDocument/2006/relationships/font" Target="fonts/Roboto-regular.fntdata"/><Relationship Id="rId24" Type="http://schemas.openxmlformats.org/officeDocument/2006/relationships/font" Target="fonts/Roboto-boldItalic.fntdata"/><Relationship Id="rId23" Type="http://schemas.openxmlformats.org/officeDocument/2006/relationships/font" Target="fonts/Roboto-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Poppins-bold.fntdata"/><Relationship Id="rId25" Type="http://schemas.openxmlformats.org/officeDocument/2006/relationships/font" Target="fonts/Poppins-regular.fntdata"/><Relationship Id="rId28" Type="http://schemas.openxmlformats.org/officeDocument/2006/relationships/font" Target="fonts/Poppins-boldItalic.fntdata"/><Relationship Id="rId27" Type="http://schemas.openxmlformats.org/officeDocument/2006/relationships/font" Target="fonts/Poppins-italic.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PoppinsLight-regular.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PoppinsLight-italic.fntdata"/><Relationship Id="rId30" Type="http://schemas.openxmlformats.org/officeDocument/2006/relationships/font" Target="fonts/PoppinsLight-bold.fntdata"/><Relationship Id="rId11" Type="http://schemas.openxmlformats.org/officeDocument/2006/relationships/slide" Target="slides/slide6.xml"/><Relationship Id="rId33" Type="http://customschemas.google.com/relationships/presentationmetadata" Target="metadata"/><Relationship Id="rId10" Type="http://schemas.openxmlformats.org/officeDocument/2006/relationships/slide" Target="slides/slide5.xml"/><Relationship Id="rId32" Type="http://schemas.openxmlformats.org/officeDocument/2006/relationships/font" Target="fonts/PoppinsLight-boldItalic.fntdata"/><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3" name="Google Shape;103;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3b3ae0b1803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3" name="Google Shape;133;g3b3ae0b1803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3b3ae0b1803_0_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6" name="Google Shape;146;g3b3ae0b1803_0_3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3b3ae0b1803_0_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9" name="Google Shape;159;g3b3ae0b1803_0_4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2" name="Google Shape;172;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5" name="Google Shape;185;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3b3ae0b1803_0_2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2" name="Google Shape;202;g3b3ae0b1803_0_23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3b3ae0b1803_0_7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3" name="Google Shape;233;g3b3ae0b1803_0_7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3b3ae0b1803_0_10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4" name="Google Shape;264;g3b3ae0b1803_0_10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3b3ae0b1803_0_1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5" name="Google Shape;295;g3b3ae0b1803_0_13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g3b3ae0b1803_0_16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26" name="Google Shape;326;g3b3ae0b1803_0_16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g3b3ae0b1803_0_19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57" name="Google Shape;357;g3b3ae0b1803_0_19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88" name="Google Shape;388;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10" name="Google Shape;410;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12"/>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1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8" name="Google Shape;18;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1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1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4" name="Google Shape;24;p1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1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14"/>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14"/>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0" name="Google Shape;30;p1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1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1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15"/>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6" name="Google Shape;36;p15"/>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1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1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1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16"/>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3" name="Google Shape;43;p16"/>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4" name="Google Shape;44;p16"/>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16"/>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1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1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1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1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1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1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1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18"/>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18"/>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18"/>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1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1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9"/>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9"/>
          <p:cNvSpPr/>
          <p:nvPr>
            <p:ph idx="2" type="pic"/>
          </p:nvPr>
        </p:nvSpPr>
        <p:spPr>
          <a:xfrm>
            <a:off x="1792288" y="612775"/>
            <a:ext cx="5486400" cy="4114800"/>
          </a:xfrm>
          <a:prstGeom prst="rect">
            <a:avLst/>
          </a:prstGeom>
          <a:noFill/>
          <a:ln>
            <a:noFill/>
          </a:ln>
        </p:spPr>
      </p:sp>
      <p:sp>
        <p:nvSpPr>
          <p:cNvPr id="64" name="Google Shape;64;p19"/>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1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1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2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20"/>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2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2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2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21"/>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21"/>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2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2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2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0"/>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12.png"/><Relationship Id="rId10" Type="http://schemas.openxmlformats.org/officeDocument/2006/relationships/image" Target="../media/image6.png"/><Relationship Id="rId13" Type="http://schemas.openxmlformats.org/officeDocument/2006/relationships/image" Target="../media/image9.png"/><Relationship Id="rId12" Type="http://schemas.openxmlformats.org/officeDocument/2006/relationships/image" Target="../media/image5.pn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1.jpg"/><Relationship Id="rId4" Type="http://schemas.openxmlformats.org/officeDocument/2006/relationships/image" Target="../media/image2.png"/><Relationship Id="rId9" Type="http://schemas.openxmlformats.org/officeDocument/2006/relationships/image" Target="../media/image17.png"/><Relationship Id="rId5" Type="http://schemas.openxmlformats.org/officeDocument/2006/relationships/image" Target="../media/image8.png"/><Relationship Id="rId6" Type="http://schemas.openxmlformats.org/officeDocument/2006/relationships/image" Target="../media/image1.png"/><Relationship Id="rId7" Type="http://schemas.openxmlformats.org/officeDocument/2006/relationships/image" Target="../media/image3.png"/><Relationship Id="rId8" Type="http://schemas.openxmlformats.org/officeDocument/2006/relationships/image" Target="../media/image10.png"/></Relationships>
</file>

<file path=ppt/slides/_rels/slide2.xml.rels><?xml version="1.0" encoding="UTF-8" standalone="yes"?><Relationships xmlns="http://schemas.openxmlformats.org/package/2006/relationships"><Relationship Id="rId11" Type="http://schemas.openxmlformats.org/officeDocument/2006/relationships/image" Target="../media/image18.png"/><Relationship Id="rId10" Type="http://schemas.openxmlformats.org/officeDocument/2006/relationships/image" Target="../media/image19.png"/><Relationship Id="rId12" Type="http://schemas.openxmlformats.org/officeDocument/2006/relationships/image" Target="../media/image26.jpg"/><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8.png"/><Relationship Id="rId4" Type="http://schemas.openxmlformats.org/officeDocument/2006/relationships/image" Target="../media/image4.png"/><Relationship Id="rId9" Type="http://schemas.openxmlformats.org/officeDocument/2006/relationships/image" Target="../media/image15.png"/><Relationship Id="rId5" Type="http://schemas.openxmlformats.org/officeDocument/2006/relationships/image" Target="../media/image13.png"/><Relationship Id="rId6" Type="http://schemas.openxmlformats.org/officeDocument/2006/relationships/image" Target="../media/image16.png"/><Relationship Id="rId7" Type="http://schemas.openxmlformats.org/officeDocument/2006/relationships/image" Target="../media/image14.png"/><Relationship Id="rId8" Type="http://schemas.openxmlformats.org/officeDocument/2006/relationships/image" Target="../media/image2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8.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image" Target="../media/image19.png"/><Relationship Id="rId7" Type="http://schemas.openxmlformats.org/officeDocument/2006/relationships/image" Target="../media/image1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8.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image" Target="../media/image19.png"/><Relationship Id="rId7" Type="http://schemas.openxmlformats.org/officeDocument/2006/relationships/image" Target="../media/image1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8.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image" Target="../media/image19.png"/><Relationship Id="rId7" Type="http://schemas.openxmlformats.org/officeDocument/2006/relationships/image" Target="../media/image1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8.png"/><Relationship Id="rId4" Type="http://schemas.openxmlformats.org/officeDocument/2006/relationships/image" Target="../media/image27.png"/><Relationship Id="rId9" Type="http://schemas.openxmlformats.org/officeDocument/2006/relationships/image" Target="../media/image32.jpg"/><Relationship Id="rId5" Type="http://schemas.openxmlformats.org/officeDocument/2006/relationships/image" Target="../media/image30.png"/><Relationship Id="rId6" Type="http://schemas.openxmlformats.org/officeDocument/2006/relationships/image" Target="../media/image1.png"/><Relationship Id="rId7" Type="http://schemas.openxmlformats.org/officeDocument/2006/relationships/image" Target="../media/image29.png"/><Relationship Id="rId8" Type="http://schemas.openxmlformats.org/officeDocument/2006/relationships/image" Target="../media/image3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34.png"/><Relationship Id="rId4" Type="http://schemas.openxmlformats.org/officeDocument/2006/relationships/image" Target="../media/image44.png"/><Relationship Id="rId5" Type="http://schemas.openxmlformats.org/officeDocument/2006/relationships/image" Target="../media/image33.png"/><Relationship Id="rId6" Type="http://schemas.openxmlformats.org/officeDocument/2006/relationships/image" Target="../media/image35.png"/><Relationship Id="rId7" Type="http://schemas.openxmlformats.org/officeDocument/2006/relationships/image" Target="../media/image40.png"/><Relationship Id="rId8" Type="http://schemas.openxmlformats.org/officeDocument/2006/relationships/image" Target="../media/image4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37.png"/><Relationship Id="rId4" Type="http://schemas.openxmlformats.org/officeDocument/2006/relationships/image" Target="../media/image36.png"/><Relationship Id="rId5" Type="http://schemas.openxmlformats.org/officeDocument/2006/relationships/image" Target="../media/image38.png"/><Relationship Id="rId6" Type="http://schemas.openxmlformats.org/officeDocument/2006/relationships/image" Target="../media/image39.png"/><Relationship Id="rId7" Type="http://schemas.openxmlformats.org/officeDocument/2006/relationships/image" Target="../media/image50.png"/><Relationship Id="rId8" Type="http://schemas.openxmlformats.org/officeDocument/2006/relationships/image" Target="../media/image4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37.png"/><Relationship Id="rId4" Type="http://schemas.openxmlformats.org/officeDocument/2006/relationships/image" Target="../media/image36.png"/><Relationship Id="rId5" Type="http://schemas.openxmlformats.org/officeDocument/2006/relationships/image" Target="../media/image38.png"/><Relationship Id="rId6" Type="http://schemas.openxmlformats.org/officeDocument/2006/relationships/image" Target="../media/image39.png"/><Relationship Id="rId7" Type="http://schemas.openxmlformats.org/officeDocument/2006/relationships/image" Target="../media/image50.png"/><Relationship Id="rId8" Type="http://schemas.openxmlformats.org/officeDocument/2006/relationships/image" Target="../media/image4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37.png"/><Relationship Id="rId4" Type="http://schemas.openxmlformats.org/officeDocument/2006/relationships/image" Target="../media/image36.png"/><Relationship Id="rId5" Type="http://schemas.openxmlformats.org/officeDocument/2006/relationships/image" Target="../media/image38.png"/><Relationship Id="rId6" Type="http://schemas.openxmlformats.org/officeDocument/2006/relationships/image" Target="../media/image39.png"/><Relationship Id="rId7" Type="http://schemas.openxmlformats.org/officeDocument/2006/relationships/image" Target="../media/image50.png"/><Relationship Id="rId8" Type="http://schemas.openxmlformats.org/officeDocument/2006/relationships/image" Target="../media/image4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37.png"/><Relationship Id="rId4" Type="http://schemas.openxmlformats.org/officeDocument/2006/relationships/image" Target="../media/image36.png"/><Relationship Id="rId5" Type="http://schemas.openxmlformats.org/officeDocument/2006/relationships/image" Target="../media/image38.png"/><Relationship Id="rId6" Type="http://schemas.openxmlformats.org/officeDocument/2006/relationships/image" Target="../media/image39.png"/><Relationship Id="rId7" Type="http://schemas.openxmlformats.org/officeDocument/2006/relationships/image" Target="../media/image50.png"/><Relationship Id="rId8" Type="http://schemas.openxmlformats.org/officeDocument/2006/relationships/image" Target="../media/image4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37.png"/><Relationship Id="rId4" Type="http://schemas.openxmlformats.org/officeDocument/2006/relationships/image" Target="../media/image36.png"/><Relationship Id="rId5" Type="http://schemas.openxmlformats.org/officeDocument/2006/relationships/image" Target="../media/image38.png"/><Relationship Id="rId6" Type="http://schemas.openxmlformats.org/officeDocument/2006/relationships/image" Target="../media/image39.png"/><Relationship Id="rId7" Type="http://schemas.openxmlformats.org/officeDocument/2006/relationships/image" Target="../media/image50.png"/><Relationship Id="rId8" Type="http://schemas.openxmlformats.org/officeDocument/2006/relationships/image" Target="../media/image4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37.png"/><Relationship Id="rId4" Type="http://schemas.openxmlformats.org/officeDocument/2006/relationships/image" Target="../media/image36.png"/><Relationship Id="rId5" Type="http://schemas.openxmlformats.org/officeDocument/2006/relationships/image" Target="../media/image38.png"/><Relationship Id="rId6" Type="http://schemas.openxmlformats.org/officeDocument/2006/relationships/image" Target="../media/image39.png"/><Relationship Id="rId7" Type="http://schemas.openxmlformats.org/officeDocument/2006/relationships/image" Target="../media/image50.png"/><Relationship Id="rId8" Type="http://schemas.openxmlformats.org/officeDocument/2006/relationships/image" Target="../media/image4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65.png"/><Relationship Id="rId4" Type="http://schemas.openxmlformats.org/officeDocument/2006/relationships/image" Target="../media/image28.png"/><Relationship Id="rId5" Type="http://schemas.openxmlformats.org/officeDocument/2006/relationships/image" Target="../media/image57.png"/><Relationship Id="rId6" Type="http://schemas.openxmlformats.org/officeDocument/2006/relationships/image" Target="../media/image51.png"/><Relationship Id="rId7" Type="http://schemas.openxmlformats.org/officeDocument/2006/relationships/image" Target="../media/image53.png"/></Relationships>
</file>

<file path=ppt/slides/_rels/slide15.xml.rels><?xml version="1.0" encoding="UTF-8" standalone="yes"?><Relationships xmlns="http://schemas.openxmlformats.org/package/2006/relationships"><Relationship Id="rId11" Type="http://schemas.openxmlformats.org/officeDocument/2006/relationships/image" Target="../media/image5.png"/><Relationship Id="rId10" Type="http://schemas.openxmlformats.org/officeDocument/2006/relationships/image" Target="../media/image12.png"/><Relationship Id="rId12" Type="http://schemas.openxmlformats.org/officeDocument/2006/relationships/image" Target="../media/image9.png"/><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1.jpg"/><Relationship Id="rId4" Type="http://schemas.openxmlformats.org/officeDocument/2006/relationships/image" Target="../media/image62.png"/><Relationship Id="rId9" Type="http://schemas.openxmlformats.org/officeDocument/2006/relationships/image" Target="../media/image6.png"/><Relationship Id="rId5" Type="http://schemas.openxmlformats.org/officeDocument/2006/relationships/image" Target="../media/image55.png"/><Relationship Id="rId6" Type="http://schemas.openxmlformats.org/officeDocument/2006/relationships/image" Target="../media/image52.png"/><Relationship Id="rId7" Type="http://schemas.openxmlformats.org/officeDocument/2006/relationships/image" Target="../media/image64.png"/><Relationship Id="rId8"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mt="46000"/>
            </a:blip>
            <a:stretch>
              <a:fillRect b="0" l="0" r="0" t="0"/>
            </a:stretch>
          </a:blipFill>
          <a:ln>
            <a:noFill/>
          </a:ln>
        </p:spPr>
      </p:sp>
      <p:sp>
        <p:nvSpPr>
          <p:cNvPr id="85" name="Google Shape;85;p1"/>
          <p:cNvSpPr/>
          <p:nvPr/>
        </p:nvSpPr>
        <p:spPr>
          <a:xfrm rot="-7452077">
            <a:off x="16769230" y="3722414"/>
            <a:ext cx="3316508" cy="3324820"/>
          </a:xfrm>
          <a:custGeom>
            <a:rect b="b" l="l" r="r" t="t"/>
            <a:pathLst>
              <a:path extrusionOk="0" h="3324820" w="3316508">
                <a:moveTo>
                  <a:pt x="0" y="0"/>
                </a:moveTo>
                <a:lnTo>
                  <a:pt x="3316508" y="0"/>
                </a:lnTo>
                <a:lnTo>
                  <a:pt x="3316508" y="3324820"/>
                </a:lnTo>
                <a:lnTo>
                  <a:pt x="0" y="3324820"/>
                </a:lnTo>
                <a:lnTo>
                  <a:pt x="0" y="0"/>
                </a:lnTo>
                <a:close/>
              </a:path>
            </a:pathLst>
          </a:custGeom>
          <a:blipFill rotWithShape="1">
            <a:blip r:embed="rId4">
              <a:alphaModFix/>
            </a:blip>
            <a:stretch>
              <a:fillRect b="0" l="0" r="0" t="0"/>
            </a:stretch>
          </a:blipFill>
          <a:ln>
            <a:noFill/>
          </a:ln>
        </p:spPr>
      </p:sp>
      <p:sp>
        <p:nvSpPr>
          <p:cNvPr id="86" name="Google Shape;86;p1"/>
          <p:cNvSpPr/>
          <p:nvPr/>
        </p:nvSpPr>
        <p:spPr>
          <a:xfrm flipH="1" rot="-5400000">
            <a:off x="15841482" y="5830796"/>
            <a:ext cx="2586002" cy="2586002"/>
          </a:xfrm>
          <a:custGeom>
            <a:rect b="b" l="l" r="r" t="t"/>
            <a:pathLst>
              <a:path extrusionOk="0" h="2586002" w="2586002">
                <a:moveTo>
                  <a:pt x="2586002" y="0"/>
                </a:moveTo>
                <a:lnTo>
                  <a:pt x="0" y="0"/>
                </a:lnTo>
                <a:lnTo>
                  <a:pt x="0" y="2586003"/>
                </a:lnTo>
                <a:lnTo>
                  <a:pt x="2586002" y="2586003"/>
                </a:lnTo>
                <a:lnTo>
                  <a:pt x="2586002" y="0"/>
                </a:lnTo>
                <a:close/>
              </a:path>
            </a:pathLst>
          </a:custGeom>
          <a:blipFill rotWithShape="1">
            <a:blip r:embed="rId5">
              <a:alphaModFix/>
            </a:blip>
            <a:stretch>
              <a:fillRect b="0" l="0" r="0" t="0"/>
            </a:stretch>
          </a:blipFill>
          <a:ln>
            <a:noFill/>
          </a:ln>
        </p:spPr>
      </p:sp>
      <p:sp>
        <p:nvSpPr>
          <p:cNvPr id="87" name="Google Shape;87;p1"/>
          <p:cNvSpPr/>
          <p:nvPr/>
        </p:nvSpPr>
        <p:spPr>
          <a:xfrm>
            <a:off x="0" y="-90308"/>
            <a:ext cx="676761" cy="1752131"/>
          </a:xfrm>
          <a:custGeom>
            <a:rect b="b" l="l" r="r" t="t"/>
            <a:pathLst>
              <a:path extrusionOk="0" h="1752131" w="676761">
                <a:moveTo>
                  <a:pt x="0" y="0"/>
                </a:moveTo>
                <a:lnTo>
                  <a:pt x="676761" y="0"/>
                </a:lnTo>
                <a:lnTo>
                  <a:pt x="676761" y="1752131"/>
                </a:lnTo>
                <a:lnTo>
                  <a:pt x="0" y="1752131"/>
                </a:lnTo>
                <a:lnTo>
                  <a:pt x="0" y="0"/>
                </a:lnTo>
                <a:close/>
              </a:path>
            </a:pathLst>
          </a:custGeom>
          <a:blipFill rotWithShape="1">
            <a:blip r:embed="rId6">
              <a:alphaModFix/>
            </a:blip>
            <a:stretch>
              <a:fillRect b="0" l="0" r="0" t="0"/>
            </a:stretch>
          </a:blipFill>
          <a:ln>
            <a:noFill/>
          </a:ln>
        </p:spPr>
      </p:sp>
      <p:sp>
        <p:nvSpPr>
          <p:cNvPr id="88" name="Google Shape;88;p1"/>
          <p:cNvSpPr/>
          <p:nvPr/>
        </p:nvSpPr>
        <p:spPr>
          <a:xfrm>
            <a:off x="-38934" y="6145238"/>
            <a:ext cx="2135267" cy="2271561"/>
          </a:xfrm>
          <a:custGeom>
            <a:rect b="b" l="l" r="r" t="t"/>
            <a:pathLst>
              <a:path extrusionOk="0" h="2271561" w="2135267">
                <a:moveTo>
                  <a:pt x="0" y="0"/>
                </a:moveTo>
                <a:lnTo>
                  <a:pt x="2135268" y="0"/>
                </a:lnTo>
                <a:lnTo>
                  <a:pt x="2135268" y="2271561"/>
                </a:lnTo>
                <a:lnTo>
                  <a:pt x="0" y="2271561"/>
                </a:lnTo>
                <a:lnTo>
                  <a:pt x="0" y="0"/>
                </a:lnTo>
                <a:close/>
              </a:path>
            </a:pathLst>
          </a:custGeom>
          <a:blipFill rotWithShape="1">
            <a:blip r:embed="rId7">
              <a:alphaModFix/>
            </a:blip>
            <a:stretch>
              <a:fillRect b="0" l="0" r="0" t="0"/>
            </a:stretch>
          </a:blipFill>
          <a:ln>
            <a:noFill/>
          </a:ln>
        </p:spPr>
      </p:sp>
      <p:sp>
        <p:nvSpPr>
          <p:cNvPr id="89" name="Google Shape;89;p1"/>
          <p:cNvSpPr/>
          <p:nvPr/>
        </p:nvSpPr>
        <p:spPr>
          <a:xfrm flipH="1" rot="10800000">
            <a:off x="16620268" y="0"/>
            <a:ext cx="2137393" cy="1661823"/>
          </a:xfrm>
          <a:custGeom>
            <a:rect b="b" l="l" r="r" t="t"/>
            <a:pathLst>
              <a:path extrusionOk="0" h="1661823" w="2137393">
                <a:moveTo>
                  <a:pt x="0" y="1661823"/>
                </a:moveTo>
                <a:lnTo>
                  <a:pt x="2137393" y="1661823"/>
                </a:lnTo>
                <a:lnTo>
                  <a:pt x="2137393" y="0"/>
                </a:lnTo>
                <a:lnTo>
                  <a:pt x="0" y="0"/>
                </a:lnTo>
                <a:lnTo>
                  <a:pt x="0" y="1661823"/>
                </a:lnTo>
                <a:close/>
              </a:path>
            </a:pathLst>
          </a:custGeom>
          <a:blipFill rotWithShape="1">
            <a:blip r:embed="rId8">
              <a:alphaModFix/>
            </a:blip>
            <a:stretch>
              <a:fillRect b="0" l="0" r="0" t="0"/>
            </a:stretch>
          </a:blipFill>
          <a:ln>
            <a:noFill/>
          </a:ln>
        </p:spPr>
      </p:sp>
      <p:sp>
        <p:nvSpPr>
          <p:cNvPr id="90" name="Google Shape;90;p1"/>
          <p:cNvSpPr/>
          <p:nvPr/>
        </p:nvSpPr>
        <p:spPr>
          <a:xfrm>
            <a:off x="7726931" y="244755"/>
            <a:ext cx="2834137" cy="2834137"/>
          </a:xfrm>
          <a:custGeom>
            <a:rect b="b" l="l" r="r" t="t"/>
            <a:pathLst>
              <a:path extrusionOk="0" h="2834137" w="2834137">
                <a:moveTo>
                  <a:pt x="0" y="0"/>
                </a:moveTo>
                <a:lnTo>
                  <a:pt x="2834138" y="0"/>
                </a:lnTo>
                <a:lnTo>
                  <a:pt x="2834138" y="2834137"/>
                </a:lnTo>
                <a:lnTo>
                  <a:pt x="0" y="2834137"/>
                </a:lnTo>
                <a:lnTo>
                  <a:pt x="0" y="0"/>
                </a:lnTo>
                <a:close/>
              </a:path>
            </a:pathLst>
          </a:custGeom>
          <a:blipFill rotWithShape="1">
            <a:blip r:embed="rId9">
              <a:alphaModFix/>
            </a:blip>
            <a:stretch>
              <a:fillRect b="0" l="0" r="0" t="0"/>
            </a:stretch>
          </a:blipFill>
          <a:ln>
            <a:noFill/>
          </a:ln>
        </p:spPr>
      </p:sp>
      <p:grpSp>
        <p:nvGrpSpPr>
          <p:cNvPr id="91" name="Google Shape;91;p1"/>
          <p:cNvGrpSpPr/>
          <p:nvPr/>
        </p:nvGrpSpPr>
        <p:grpSpPr>
          <a:xfrm>
            <a:off x="0" y="8199808"/>
            <a:ext cx="18288000" cy="3502954"/>
            <a:chOff x="0" y="-57150"/>
            <a:chExt cx="4816593" cy="922589"/>
          </a:xfrm>
        </p:grpSpPr>
        <p:sp>
          <p:nvSpPr>
            <p:cNvPr id="92" name="Google Shape;92;p1"/>
            <p:cNvSpPr/>
            <p:nvPr/>
          </p:nvSpPr>
          <p:spPr>
            <a:xfrm>
              <a:off x="0" y="0"/>
              <a:ext cx="4816592" cy="865439"/>
            </a:xfrm>
            <a:custGeom>
              <a:rect b="b" l="l" r="r" t="t"/>
              <a:pathLst>
                <a:path extrusionOk="0" h="865439" w="4816592">
                  <a:moveTo>
                    <a:pt x="21590" y="0"/>
                  </a:moveTo>
                  <a:lnTo>
                    <a:pt x="4795002" y="0"/>
                  </a:lnTo>
                  <a:cubicBezTo>
                    <a:pt x="4800728" y="0"/>
                    <a:pt x="4806220" y="2275"/>
                    <a:pt x="4810269" y="6324"/>
                  </a:cubicBezTo>
                  <a:cubicBezTo>
                    <a:pt x="4814318" y="10372"/>
                    <a:pt x="4816592" y="15864"/>
                    <a:pt x="4816592" y="21590"/>
                  </a:cubicBezTo>
                  <a:lnTo>
                    <a:pt x="4816592" y="843849"/>
                  </a:lnTo>
                  <a:cubicBezTo>
                    <a:pt x="4816592" y="855773"/>
                    <a:pt x="4806926" y="865439"/>
                    <a:pt x="4795002" y="865439"/>
                  </a:cubicBezTo>
                  <a:lnTo>
                    <a:pt x="21590" y="865439"/>
                  </a:lnTo>
                  <a:cubicBezTo>
                    <a:pt x="15864" y="865439"/>
                    <a:pt x="10372" y="863164"/>
                    <a:pt x="6324" y="859115"/>
                  </a:cubicBezTo>
                  <a:cubicBezTo>
                    <a:pt x="2275" y="855066"/>
                    <a:pt x="0" y="849575"/>
                    <a:pt x="0" y="843849"/>
                  </a:cubicBezTo>
                  <a:lnTo>
                    <a:pt x="0" y="21590"/>
                  </a:lnTo>
                  <a:cubicBezTo>
                    <a:pt x="0" y="9666"/>
                    <a:pt x="9666" y="0"/>
                    <a:pt x="21590"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 name="Google Shape;93;p1"/>
            <p:cNvSpPr txBox="1"/>
            <p:nvPr/>
          </p:nvSpPr>
          <p:spPr>
            <a:xfrm>
              <a:off x="0" y="-57150"/>
              <a:ext cx="4816593" cy="922589"/>
            </a:xfrm>
            <a:prstGeom prst="rect">
              <a:avLst/>
            </a:prstGeom>
            <a:noFill/>
            <a:ln>
              <a:noFill/>
            </a:ln>
          </p:spPr>
          <p:txBody>
            <a:bodyPr anchorCtr="0" anchor="ctr" bIns="50800" lIns="50800" spcFirstLastPara="1" rIns="50800" wrap="square" tIns="50800">
              <a:noAutofit/>
            </a:bodyPr>
            <a:lstStyle/>
            <a:p>
              <a:pPr indent="0" lvl="0" marL="0" marR="0" rtl="0" algn="ctr">
                <a:lnSpc>
                  <a:spcPct val="14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94" name="Google Shape;94;p1"/>
          <p:cNvSpPr/>
          <p:nvPr/>
        </p:nvSpPr>
        <p:spPr>
          <a:xfrm>
            <a:off x="5015324" y="8594037"/>
            <a:ext cx="1946377" cy="993605"/>
          </a:xfrm>
          <a:custGeom>
            <a:rect b="b" l="l" r="r" t="t"/>
            <a:pathLst>
              <a:path extrusionOk="0" h="993605" w="1946377">
                <a:moveTo>
                  <a:pt x="0" y="0"/>
                </a:moveTo>
                <a:lnTo>
                  <a:pt x="1946376" y="0"/>
                </a:lnTo>
                <a:lnTo>
                  <a:pt x="1946376" y="993605"/>
                </a:lnTo>
                <a:lnTo>
                  <a:pt x="0" y="993605"/>
                </a:lnTo>
                <a:lnTo>
                  <a:pt x="0" y="0"/>
                </a:lnTo>
                <a:close/>
              </a:path>
            </a:pathLst>
          </a:custGeom>
          <a:blipFill rotWithShape="1">
            <a:blip r:embed="rId10">
              <a:alphaModFix/>
            </a:blip>
            <a:stretch>
              <a:fillRect b="0" l="0" r="0" t="0"/>
            </a:stretch>
          </a:blipFill>
          <a:ln>
            <a:noFill/>
          </a:ln>
        </p:spPr>
      </p:sp>
      <p:sp>
        <p:nvSpPr>
          <p:cNvPr id="95" name="Google Shape;95;p1"/>
          <p:cNvSpPr/>
          <p:nvPr/>
        </p:nvSpPr>
        <p:spPr>
          <a:xfrm>
            <a:off x="7263680" y="8594037"/>
            <a:ext cx="3760641" cy="968365"/>
          </a:xfrm>
          <a:custGeom>
            <a:rect b="b" l="l" r="r" t="t"/>
            <a:pathLst>
              <a:path extrusionOk="0" h="968365" w="3760641">
                <a:moveTo>
                  <a:pt x="0" y="0"/>
                </a:moveTo>
                <a:lnTo>
                  <a:pt x="3760640" y="0"/>
                </a:lnTo>
                <a:lnTo>
                  <a:pt x="3760640" y="968365"/>
                </a:lnTo>
                <a:lnTo>
                  <a:pt x="0" y="968365"/>
                </a:lnTo>
                <a:lnTo>
                  <a:pt x="0" y="0"/>
                </a:lnTo>
                <a:close/>
              </a:path>
            </a:pathLst>
          </a:custGeom>
          <a:blipFill rotWithShape="1">
            <a:blip r:embed="rId11">
              <a:alphaModFix/>
            </a:blip>
            <a:stretch>
              <a:fillRect b="0" l="0" r="0" t="0"/>
            </a:stretch>
          </a:blipFill>
          <a:ln>
            <a:noFill/>
          </a:ln>
        </p:spPr>
      </p:sp>
      <p:sp>
        <p:nvSpPr>
          <p:cNvPr id="96" name="Google Shape;96;p1"/>
          <p:cNvSpPr txBox="1"/>
          <p:nvPr/>
        </p:nvSpPr>
        <p:spPr>
          <a:xfrm>
            <a:off x="2744726" y="3225371"/>
            <a:ext cx="12798600" cy="1939500"/>
          </a:xfrm>
          <a:prstGeom prst="rect">
            <a:avLst/>
          </a:prstGeom>
          <a:noFill/>
          <a:ln>
            <a:noFill/>
          </a:ln>
        </p:spPr>
        <p:txBody>
          <a:bodyPr anchorCtr="0" anchor="t" bIns="0" lIns="0" spcFirstLastPara="1" rIns="0" wrap="square" tIns="0">
            <a:spAutoFit/>
          </a:bodyPr>
          <a:lstStyle/>
          <a:p>
            <a:pPr indent="0" lvl="0" marL="0" marR="0" rtl="0" algn="ctr">
              <a:lnSpc>
                <a:spcPct val="110000"/>
              </a:lnSpc>
              <a:spcBef>
                <a:spcPts val="0"/>
              </a:spcBef>
              <a:spcAft>
                <a:spcPts val="0"/>
              </a:spcAft>
              <a:buClr>
                <a:srgbClr val="000000"/>
              </a:buClr>
              <a:buSzPts val="6000"/>
              <a:buFont typeface="Arial"/>
              <a:buNone/>
            </a:pPr>
            <a:r>
              <a:rPr b="1" lang="en-US" sz="6000">
                <a:solidFill>
                  <a:srgbClr val="2B2B2B"/>
                </a:solidFill>
                <a:latin typeface="Poppins"/>
                <a:ea typeface="Poppins"/>
                <a:cs typeface="Poppins"/>
                <a:sym typeface="Poppins"/>
              </a:rPr>
              <a:t>Serenity: O Seu Espaço para o Bem-Estar Digital</a:t>
            </a:r>
            <a:endParaRPr b="0" i="0" sz="1400" u="none" cap="none" strike="noStrike">
              <a:solidFill>
                <a:srgbClr val="000000"/>
              </a:solidFill>
              <a:latin typeface="Arial"/>
              <a:ea typeface="Arial"/>
              <a:cs typeface="Arial"/>
              <a:sym typeface="Arial"/>
            </a:endParaRPr>
          </a:p>
        </p:txBody>
      </p:sp>
      <p:sp>
        <p:nvSpPr>
          <p:cNvPr id="97" name="Google Shape;97;p1"/>
          <p:cNvSpPr txBox="1"/>
          <p:nvPr/>
        </p:nvSpPr>
        <p:spPr>
          <a:xfrm>
            <a:off x="4623050" y="5234395"/>
            <a:ext cx="9042000" cy="369300"/>
          </a:xfrm>
          <a:prstGeom prst="rect">
            <a:avLst/>
          </a:prstGeom>
          <a:noFill/>
          <a:ln>
            <a:noFill/>
          </a:ln>
        </p:spPr>
        <p:txBody>
          <a:bodyPr anchorCtr="0" anchor="t" bIns="0" lIns="0" spcFirstLastPara="1" rIns="0" wrap="square" tIns="0">
            <a:spAutoFit/>
          </a:bodyPr>
          <a:lstStyle/>
          <a:p>
            <a:pPr indent="0" lvl="0" marL="0" marR="0" rtl="0" algn="ctr">
              <a:lnSpc>
                <a:spcPct val="139958"/>
              </a:lnSpc>
              <a:spcBef>
                <a:spcPts val="0"/>
              </a:spcBef>
              <a:spcAft>
                <a:spcPts val="0"/>
              </a:spcAft>
              <a:buClr>
                <a:srgbClr val="000000"/>
              </a:buClr>
              <a:buSzPts val="2400"/>
              <a:buFont typeface="Arial"/>
              <a:buNone/>
            </a:pPr>
            <a:r>
              <a:rPr b="1" i="0" lang="en-US" sz="2400" u="none" cap="none" strike="noStrike">
                <a:solidFill>
                  <a:srgbClr val="2B2B2B"/>
                </a:solidFill>
                <a:latin typeface="Poppins"/>
                <a:ea typeface="Poppins"/>
                <a:cs typeface="Poppins"/>
                <a:sym typeface="Poppins"/>
              </a:rPr>
              <a:t>Projeto No: </a:t>
            </a:r>
            <a:r>
              <a:rPr b="0" i="0" lang="en-US" sz="2400" u="none" cap="none" strike="noStrike">
                <a:solidFill>
                  <a:srgbClr val="2B2B2B"/>
                </a:solidFill>
                <a:latin typeface="Poppins"/>
                <a:ea typeface="Poppins"/>
                <a:cs typeface="Poppins"/>
                <a:sym typeface="Poppins"/>
              </a:rPr>
              <a:t>2024-2-PT02-KA220-YOU-000287246 </a:t>
            </a:r>
            <a:endParaRPr b="0" i="0" sz="1400" u="none" cap="none" strike="noStrike">
              <a:solidFill>
                <a:srgbClr val="000000"/>
              </a:solidFill>
              <a:latin typeface="Arial"/>
              <a:ea typeface="Arial"/>
              <a:cs typeface="Arial"/>
              <a:sym typeface="Arial"/>
            </a:endParaRPr>
          </a:p>
        </p:txBody>
      </p:sp>
      <p:sp>
        <p:nvSpPr>
          <p:cNvPr id="98" name="Google Shape;98;p1"/>
          <p:cNvSpPr txBox="1"/>
          <p:nvPr/>
        </p:nvSpPr>
        <p:spPr>
          <a:xfrm>
            <a:off x="2744726" y="6378726"/>
            <a:ext cx="12798600" cy="692700"/>
          </a:xfrm>
          <a:prstGeom prst="rect">
            <a:avLst/>
          </a:prstGeom>
          <a:noFill/>
          <a:ln>
            <a:noFill/>
          </a:ln>
        </p:spPr>
        <p:txBody>
          <a:bodyPr anchorCtr="0" anchor="t" bIns="0" lIns="0" spcFirstLastPara="1" rIns="0" wrap="square" tIns="0">
            <a:spAutoFit/>
          </a:bodyPr>
          <a:lstStyle/>
          <a:p>
            <a:pPr indent="0" lvl="0" marL="0" marR="0" rtl="0" algn="ctr">
              <a:lnSpc>
                <a:spcPct val="110000"/>
              </a:lnSpc>
              <a:spcBef>
                <a:spcPts val="0"/>
              </a:spcBef>
              <a:spcAft>
                <a:spcPts val="0"/>
              </a:spcAft>
              <a:buClr>
                <a:srgbClr val="000000"/>
              </a:buClr>
              <a:buSzPts val="4500"/>
              <a:buFont typeface="Arial"/>
              <a:buNone/>
            </a:pPr>
            <a:r>
              <a:rPr b="1" lang="en-US" sz="4500">
                <a:solidFill>
                  <a:srgbClr val="9EC6AA"/>
                </a:solidFill>
                <a:latin typeface="Poppins"/>
                <a:ea typeface="Poppins"/>
                <a:cs typeface="Poppins"/>
                <a:sym typeface="Poppins"/>
              </a:rPr>
              <a:t>Começos Conectados</a:t>
            </a:r>
            <a:endParaRPr b="1" sz="4500">
              <a:solidFill>
                <a:srgbClr val="9EC6AA"/>
              </a:solidFill>
              <a:latin typeface="Poppins"/>
              <a:ea typeface="Poppins"/>
              <a:cs typeface="Poppins"/>
              <a:sym typeface="Poppins"/>
            </a:endParaRPr>
          </a:p>
        </p:txBody>
      </p:sp>
      <p:sp>
        <p:nvSpPr>
          <p:cNvPr id="99" name="Google Shape;99;p1"/>
          <p:cNvSpPr/>
          <p:nvPr/>
        </p:nvSpPr>
        <p:spPr>
          <a:xfrm>
            <a:off x="7747529" y="9587642"/>
            <a:ext cx="2792943" cy="581863"/>
          </a:xfrm>
          <a:custGeom>
            <a:rect b="b" l="l" r="r" t="t"/>
            <a:pathLst>
              <a:path extrusionOk="0" h="581863" w="2792943">
                <a:moveTo>
                  <a:pt x="0" y="0"/>
                </a:moveTo>
                <a:lnTo>
                  <a:pt x="2792942" y="0"/>
                </a:lnTo>
                <a:lnTo>
                  <a:pt x="2792942" y="581863"/>
                </a:lnTo>
                <a:lnTo>
                  <a:pt x="0" y="581863"/>
                </a:lnTo>
                <a:lnTo>
                  <a:pt x="0" y="0"/>
                </a:lnTo>
                <a:close/>
              </a:path>
            </a:pathLst>
          </a:custGeom>
          <a:blipFill rotWithShape="1">
            <a:blip r:embed="rId12">
              <a:alphaModFix/>
            </a:blip>
            <a:stretch>
              <a:fillRect b="0" l="0" r="0" t="0"/>
            </a:stretch>
          </a:blipFill>
          <a:ln>
            <a:noFill/>
          </a:ln>
        </p:spPr>
      </p:sp>
      <p:pic>
        <p:nvPicPr>
          <p:cNvPr id="100" name="Google Shape;100;p1" title="MSA logo.png"/>
          <p:cNvPicPr preferRelativeResize="0"/>
          <p:nvPr/>
        </p:nvPicPr>
        <p:blipFill rotWithShape="1">
          <a:blip r:embed="rId13">
            <a:alphaModFix/>
          </a:blip>
          <a:srcRect b="0" l="0" r="0" t="0"/>
          <a:stretch/>
        </p:blipFill>
        <p:spPr>
          <a:xfrm>
            <a:off x="11024325" y="8594017"/>
            <a:ext cx="1077263" cy="9936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grpSp>
        <p:nvGrpSpPr>
          <p:cNvPr id="105" name="Google Shape;105;p2"/>
          <p:cNvGrpSpPr/>
          <p:nvPr/>
        </p:nvGrpSpPr>
        <p:grpSpPr>
          <a:xfrm>
            <a:off x="2792531" y="3221879"/>
            <a:ext cx="999634" cy="999634"/>
            <a:chOff x="0" y="0"/>
            <a:chExt cx="812800" cy="812800"/>
          </a:xfrm>
        </p:grpSpPr>
        <p:sp>
          <p:nvSpPr>
            <p:cNvPr id="106" name="Google Shape;106;p2"/>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cap="sq" cmpd="sng" w="38100">
              <a:solidFill>
                <a:srgbClr val="9EC6AA"/>
              </a:solidFill>
              <a:prstDash val="solid"/>
              <a:miter lim="8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 name="Google Shape;107;p2"/>
            <p:cNvSpPr txBox="1"/>
            <p:nvPr/>
          </p:nvSpPr>
          <p:spPr>
            <a:xfrm>
              <a:off x="76200" y="85725"/>
              <a:ext cx="660400" cy="650875"/>
            </a:xfrm>
            <a:prstGeom prst="rect">
              <a:avLst/>
            </a:prstGeom>
            <a:noFill/>
            <a:ln>
              <a:noFill/>
            </a:ln>
          </p:spPr>
          <p:txBody>
            <a:bodyPr anchorCtr="0" anchor="ctr" bIns="50800" lIns="50800" spcFirstLastPara="1" rIns="50800" wrap="square" tIns="50800">
              <a:noAutofit/>
            </a:bodyPr>
            <a:lstStyle/>
            <a:p>
              <a:pPr indent="0" lvl="0" marL="0" marR="0" rtl="0" algn="ctr">
                <a:lnSpc>
                  <a:spcPct val="15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108" name="Google Shape;108;p2"/>
          <p:cNvGrpSpPr/>
          <p:nvPr/>
        </p:nvGrpSpPr>
        <p:grpSpPr>
          <a:xfrm>
            <a:off x="8702037" y="3338605"/>
            <a:ext cx="999634" cy="999634"/>
            <a:chOff x="0" y="0"/>
            <a:chExt cx="812800" cy="812800"/>
          </a:xfrm>
        </p:grpSpPr>
        <p:sp>
          <p:nvSpPr>
            <p:cNvPr id="109" name="Google Shape;109;p2"/>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cap="sq" cmpd="sng" w="38100">
              <a:solidFill>
                <a:srgbClr val="286291"/>
              </a:solidFill>
              <a:prstDash val="solid"/>
              <a:miter lim="8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 name="Google Shape;110;p2"/>
            <p:cNvSpPr txBox="1"/>
            <p:nvPr/>
          </p:nvSpPr>
          <p:spPr>
            <a:xfrm>
              <a:off x="76200" y="85725"/>
              <a:ext cx="660400" cy="650875"/>
            </a:xfrm>
            <a:prstGeom prst="rect">
              <a:avLst/>
            </a:prstGeom>
            <a:noFill/>
            <a:ln>
              <a:noFill/>
            </a:ln>
          </p:spPr>
          <p:txBody>
            <a:bodyPr anchorCtr="0" anchor="ctr" bIns="50800" lIns="50800" spcFirstLastPara="1" rIns="50800" wrap="square" tIns="50800">
              <a:noAutofit/>
            </a:bodyPr>
            <a:lstStyle/>
            <a:p>
              <a:pPr indent="0" lvl="0" marL="0" marR="0" rtl="0" algn="ctr">
                <a:lnSpc>
                  <a:spcPct val="15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111" name="Google Shape;111;p2"/>
          <p:cNvGrpSpPr/>
          <p:nvPr/>
        </p:nvGrpSpPr>
        <p:grpSpPr>
          <a:xfrm>
            <a:off x="14564431" y="3224135"/>
            <a:ext cx="999634" cy="999634"/>
            <a:chOff x="0" y="0"/>
            <a:chExt cx="812800" cy="812800"/>
          </a:xfrm>
        </p:grpSpPr>
        <p:sp>
          <p:nvSpPr>
            <p:cNvPr id="112" name="Google Shape;112;p2"/>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cap="sq" cmpd="sng" w="38100">
              <a:solidFill>
                <a:srgbClr val="9EC6AA"/>
              </a:solidFill>
              <a:prstDash val="solid"/>
              <a:miter lim="8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 name="Google Shape;113;p2"/>
            <p:cNvSpPr txBox="1"/>
            <p:nvPr/>
          </p:nvSpPr>
          <p:spPr>
            <a:xfrm>
              <a:off x="76200" y="85725"/>
              <a:ext cx="660400" cy="650875"/>
            </a:xfrm>
            <a:prstGeom prst="rect">
              <a:avLst/>
            </a:prstGeom>
            <a:noFill/>
            <a:ln>
              <a:noFill/>
            </a:ln>
          </p:spPr>
          <p:txBody>
            <a:bodyPr anchorCtr="0" anchor="ctr" bIns="50800" lIns="50800" spcFirstLastPara="1" rIns="50800" wrap="square" tIns="50800">
              <a:noAutofit/>
            </a:bodyPr>
            <a:lstStyle/>
            <a:p>
              <a:pPr indent="0" lvl="0" marL="0" marR="0" rtl="0" algn="ctr">
                <a:lnSpc>
                  <a:spcPct val="15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14" name="Google Shape;114;p2"/>
          <p:cNvSpPr/>
          <p:nvPr/>
        </p:nvSpPr>
        <p:spPr>
          <a:xfrm>
            <a:off x="12174744" y="8898430"/>
            <a:ext cx="1388570" cy="1388570"/>
          </a:xfrm>
          <a:custGeom>
            <a:rect b="b" l="l" r="r" t="t"/>
            <a:pathLst>
              <a:path extrusionOk="0" h="1388570" w="1388570">
                <a:moveTo>
                  <a:pt x="0" y="0"/>
                </a:moveTo>
                <a:lnTo>
                  <a:pt x="1388570" y="0"/>
                </a:lnTo>
                <a:lnTo>
                  <a:pt x="1388570" y="1388570"/>
                </a:lnTo>
                <a:lnTo>
                  <a:pt x="0" y="1388570"/>
                </a:lnTo>
                <a:lnTo>
                  <a:pt x="0" y="0"/>
                </a:lnTo>
                <a:close/>
              </a:path>
            </a:pathLst>
          </a:custGeom>
          <a:blipFill rotWithShape="1">
            <a:blip r:embed="rId3">
              <a:alphaModFix/>
            </a:blip>
            <a:stretch>
              <a:fillRect b="0" l="0" r="0" t="0"/>
            </a:stretch>
          </a:blipFill>
          <a:ln>
            <a:noFill/>
          </a:ln>
        </p:spPr>
      </p:sp>
      <p:sp>
        <p:nvSpPr>
          <p:cNvPr id="115" name="Google Shape;115;p2"/>
          <p:cNvSpPr/>
          <p:nvPr/>
        </p:nvSpPr>
        <p:spPr>
          <a:xfrm>
            <a:off x="3038167" y="3443240"/>
            <a:ext cx="508361" cy="505819"/>
          </a:xfrm>
          <a:custGeom>
            <a:rect b="b" l="l" r="r" t="t"/>
            <a:pathLst>
              <a:path extrusionOk="0" h="505819" w="508361">
                <a:moveTo>
                  <a:pt x="0" y="0"/>
                </a:moveTo>
                <a:lnTo>
                  <a:pt x="508361" y="0"/>
                </a:lnTo>
                <a:lnTo>
                  <a:pt x="508361" y="505819"/>
                </a:lnTo>
                <a:lnTo>
                  <a:pt x="0" y="505819"/>
                </a:lnTo>
                <a:lnTo>
                  <a:pt x="0" y="0"/>
                </a:lnTo>
                <a:close/>
              </a:path>
            </a:pathLst>
          </a:custGeom>
          <a:blipFill rotWithShape="1">
            <a:blip r:embed="rId4">
              <a:alphaModFix/>
            </a:blip>
            <a:stretch>
              <a:fillRect b="0" l="0" r="0" t="0"/>
            </a:stretch>
          </a:blipFill>
          <a:ln>
            <a:noFill/>
          </a:ln>
        </p:spPr>
      </p:sp>
      <p:sp>
        <p:nvSpPr>
          <p:cNvPr id="116" name="Google Shape;116;p2"/>
          <p:cNvSpPr/>
          <p:nvPr/>
        </p:nvSpPr>
        <p:spPr>
          <a:xfrm>
            <a:off x="8940242" y="3526570"/>
            <a:ext cx="523222" cy="572610"/>
          </a:xfrm>
          <a:custGeom>
            <a:rect b="b" l="l" r="r" t="t"/>
            <a:pathLst>
              <a:path extrusionOk="0" h="572610" w="523222">
                <a:moveTo>
                  <a:pt x="0" y="0"/>
                </a:moveTo>
                <a:lnTo>
                  <a:pt x="523222" y="0"/>
                </a:lnTo>
                <a:lnTo>
                  <a:pt x="523222" y="572610"/>
                </a:lnTo>
                <a:lnTo>
                  <a:pt x="0" y="572610"/>
                </a:lnTo>
                <a:lnTo>
                  <a:pt x="0" y="0"/>
                </a:lnTo>
                <a:close/>
              </a:path>
            </a:pathLst>
          </a:custGeom>
          <a:blipFill rotWithShape="1">
            <a:blip r:embed="rId5">
              <a:alphaModFix/>
            </a:blip>
            <a:stretch>
              <a:fillRect b="0" l="0" r="0" t="0"/>
            </a:stretch>
          </a:blipFill>
          <a:ln>
            <a:noFill/>
          </a:ln>
        </p:spPr>
      </p:sp>
      <p:sp>
        <p:nvSpPr>
          <p:cNvPr id="117" name="Google Shape;117;p2"/>
          <p:cNvSpPr/>
          <p:nvPr/>
        </p:nvSpPr>
        <p:spPr>
          <a:xfrm>
            <a:off x="14782462" y="3442166"/>
            <a:ext cx="563572" cy="563572"/>
          </a:xfrm>
          <a:custGeom>
            <a:rect b="b" l="l" r="r" t="t"/>
            <a:pathLst>
              <a:path extrusionOk="0" h="563572" w="563572">
                <a:moveTo>
                  <a:pt x="0" y="0"/>
                </a:moveTo>
                <a:lnTo>
                  <a:pt x="563572" y="0"/>
                </a:lnTo>
                <a:lnTo>
                  <a:pt x="563572" y="563572"/>
                </a:lnTo>
                <a:lnTo>
                  <a:pt x="0" y="563572"/>
                </a:lnTo>
                <a:lnTo>
                  <a:pt x="0" y="0"/>
                </a:lnTo>
                <a:close/>
              </a:path>
            </a:pathLst>
          </a:custGeom>
          <a:blipFill rotWithShape="1">
            <a:blip r:embed="rId6">
              <a:alphaModFix/>
            </a:blip>
            <a:stretch>
              <a:fillRect b="0" l="0" r="0" t="0"/>
            </a:stretch>
          </a:blipFill>
          <a:ln>
            <a:noFill/>
          </a:ln>
        </p:spPr>
      </p:sp>
      <p:sp>
        <p:nvSpPr>
          <p:cNvPr id="118" name="Google Shape;118;p2"/>
          <p:cNvSpPr/>
          <p:nvPr/>
        </p:nvSpPr>
        <p:spPr>
          <a:xfrm>
            <a:off x="0" y="178525"/>
            <a:ext cx="1028700" cy="1039091"/>
          </a:xfrm>
          <a:custGeom>
            <a:rect b="b" l="l" r="r" t="t"/>
            <a:pathLst>
              <a:path extrusionOk="0" h="1039091" w="1028700">
                <a:moveTo>
                  <a:pt x="0" y="0"/>
                </a:moveTo>
                <a:lnTo>
                  <a:pt x="1028700" y="0"/>
                </a:lnTo>
                <a:lnTo>
                  <a:pt x="1028700" y="1039091"/>
                </a:lnTo>
                <a:lnTo>
                  <a:pt x="0" y="1039091"/>
                </a:lnTo>
                <a:lnTo>
                  <a:pt x="0" y="0"/>
                </a:lnTo>
                <a:close/>
              </a:path>
            </a:pathLst>
          </a:custGeom>
          <a:blipFill rotWithShape="1">
            <a:blip r:embed="rId7">
              <a:alphaModFix/>
            </a:blip>
            <a:stretch>
              <a:fillRect b="0" l="0" r="0" t="0"/>
            </a:stretch>
          </a:blipFill>
          <a:ln>
            <a:noFill/>
          </a:ln>
        </p:spPr>
      </p:sp>
      <p:sp>
        <p:nvSpPr>
          <p:cNvPr id="119" name="Google Shape;119;p2"/>
          <p:cNvSpPr/>
          <p:nvPr/>
        </p:nvSpPr>
        <p:spPr>
          <a:xfrm rot="256537">
            <a:off x="11159791" y="6417256"/>
            <a:ext cx="1558028" cy="1558028"/>
          </a:xfrm>
          <a:custGeom>
            <a:rect b="b" l="l" r="r" t="t"/>
            <a:pathLst>
              <a:path extrusionOk="0" h="1558028" w="1558028">
                <a:moveTo>
                  <a:pt x="0" y="0"/>
                </a:moveTo>
                <a:lnTo>
                  <a:pt x="1558028" y="0"/>
                </a:lnTo>
                <a:lnTo>
                  <a:pt x="1558028" y="1558028"/>
                </a:lnTo>
                <a:lnTo>
                  <a:pt x="0" y="1558028"/>
                </a:lnTo>
                <a:lnTo>
                  <a:pt x="0" y="0"/>
                </a:lnTo>
                <a:close/>
              </a:path>
            </a:pathLst>
          </a:custGeom>
          <a:blipFill rotWithShape="1">
            <a:blip r:embed="rId8">
              <a:alphaModFix/>
            </a:blip>
            <a:stretch>
              <a:fillRect b="0" l="0" r="0" t="0"/>
            </a:stretch>
          </a:blipFill>
          <a:ln>
            <a:noFill/>
          </a:ln>
        </p:spPr>
      </p:sp>
      <p:sp>
        <p:nvSpPr>
          <p:cNvPr id="120" name="Google Shape;120;p2"/>
          <p:cNvSpPr/>
          <p:nvPr/>
        </p:nvSpPr>
        <p:spPr>
          <a:xfrm rot="-1919766">
            <a:off x="5304036" y="8754384"/>
            <a:ext cx="1939733" cy="1508142"/>
          </a:xfrm>
          <a:custGeom>
            <a:rect b="b" l="l" r="r" t="t"/>
            <a:pathLst>
              <a:path extrusionOk="0" h="1508142" w="1939733">
                <a:moveTo>
                  <a:pt x="0" y="0"/>
                </a:moveTo>
                <a:lnTo>
                  <a:pt x="1939733" y="0"/>
                </a:lnTo>
                <a:lnTo>
                  <a:pt x="1939733" y="1508143"/>
                </a:lnTo>
                <a:lnTo>
                  <a:pt x="0" y="1508143"/>
                </a:lnTo>
                <a:lnTo>
                  <a:pt x="0" y="0"/>
                </a:lnTo>
                <a:close/>
              </a:path>
            </a:pathLst>
          </a:custGeom>
          <a:blipFill rotWithShape="1">
            <a:blip r:embed="rId9">
              <a:alphaModFix/>
            </a:blip>
            <a:stretch>
              <a:fillRect b="0" l="0" r="0" t="0"/>
            </a:stretch>
          </a:blipFill>
          <a:ln>
            <a:noFill/>
          </a:ln>
        </p:spPr>
      </p:sp>
      <p:sp>
        <p:nvSpPr>
          <p:cNvPr id="121" name="Google Shape;121;p2"/>
          <p:cNvSpPr txBox="1"/>
          <p:nvPr/>
        </p:nvSpPr>
        <p:spPr>
          <a:xfrm>
            <a:off x="3723594" y="939825"/>
            <a:ext cx="10840800" cy="21177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0"/>
              </a:spcAft>
              <a:buClr>
                <a:schemeClr val="dk1"/>
              </a:buClr>
              <a:buSzPts val="1100"/>
              <a:buFont typeface="Arial"/>
              <a:buNone/>
            </a:pPr>
            <a:r>
              <a:rPr b="1" lang="en-US" sz="6399">
                <a:latin typeface="Poppins"/>
                <a:ea typeface="Poppins"/>
                <a:cs typeface="Poppins"/>
                <a:sym typeface="Poppins"/>
              </a:rPr>
              <a:t>A Importância do Bem-Estar Digital</a:t>
            </a:r>
            <a:endParaRPr b="1" i="0" sz="6399" u="none" cap="none" strike="noStrike">
              <a:solidFill>
                <a:srgbClr val="000000"/>
              </a:solidFill>
              <a:latin typeface="Poppins"/>
              <a:ea typeface="Poppins"/>
              <a:cs typeface="Poppins"/>
              <a:sym typeface="Poppins"/>
            </a:endParaRPr>
          </a:p>
        </p:txBody>
      </p:sp>
      <p:sp>
        <p:nvSpPr>
          <p:cNvPr id="122" name="Google Shape;122;p2"/>
          <p:cNvSpPr txBox="1"/>
          <p:nvPr/>
        </p:nvSpPr>
        <p:spPr>
          <a:xfrm>
            <a:off x="12881750" y="4489575"/>
            <a:ext cx="4377600" cy="400200"/>
          </a:xfrm>
          <a:prstGeom prst="rect">
            <a:avLst/>
          </a:prstGeom>
          <a:noFill/>
          <a:ln>
            <a:noFill/>
          </a:ln>
        </p:spPr>
        <p:txBody>
          <a:bodyPr anchorCtr="0" anchor="t" bIns="0" lIns="0" spcFirstLastPara="1" rIns="0" wrap="square" tIns="0">
            <a:spAutoFit/>
          </a:bodyPr>
          <a:lstStyle/>
          <a:p>
            <a:pPr indent="0" lvl="0" marL="0" marR="0" rtl="0" algn="ctr">
              <a:lnSpc>
                <a:spcPct val="110000"/>
              </a:lnSpc>
              <a:spcBef>
                <a:spcPts val="0"/>
              </a:spcBef>
              <a:spcAft>
                <a:spcPts val="0"/>
              </a:spcAft>
              <a:buClr>
                <a:srgbClr val="000000"/>
              </a:buClr>
              <a:buSzPts val="2600"/>
              <a:buFont typeface="Arial"/>
              <a:buNone/>
            </a:pPr>
            <a:r>
              <a:rPr b="1" lang="en-US" sz="2600">
                <a:solidFill>
                  <a:srgbClr val="2B2B2B"/>
                </a:solidFill>
                <a:latin typeface="Poppins"/>
                <a:ea typeface="Poppins"/>
                <a:cs typeface="Poppins"/>
                <a:sym typeface="Poppins"/>
              </a:rPr>
              <a:t>Impacto Positivo</a:t>
            </a:r>
            <a:endParaRPr b="0" i="0" sz="1400" u="none" cap="none" strike="noStrike">
              <a:solidFill>
                <a:srgbClr val="000000"/>
              </a:solidFill>
              <a:latin typeface="Arial"/>
              <a:ea typeface="Arial"/>
              <a:cs typeface="Arial"/>
              <a:sym typeface="Arial"/>
            </a:endParaRPr>
          </a:p>
        </p:txBody>
      </p:sp>
      <p:sp>
        <p:nvSpPr>
          <p:cNvPr id="123" name="Google Shape;123;p2"/>
          <p:cNvSpPr txBox="1"/>
          <p:nvPr/>
        </p:nvSpPr>
        <p:spPr>
          <a:xfrm>
            <a:off x="7258993" y="4619321"/>
            <a:ext cx="3885600" cy="400200"/>
          </a:xfrm>
          <a:prstGeom prst="rect">
            <a:avLst/>
          </a:prstGeom>
          <a:noFill/>
          <a:ln>
            <a:noFill/>
          </a:ln>
        </p:spPr>
        <p:txBody>
          <a:bodyPr anchorCtr="0" anchor="t" bIns="0" lIns="0" spcFirstLastPara="1" rIns="0" wrap="square" tIns="0">
            <a:spAutoFit/>
          </a:bodyPr>
          <a:lstStyle/>
          <a:p>
            <a:pPr indent="0" lvl="0" marL="0" marR="0" rtl="0" algn="ctr">
              <a:lnSpc>
                <a:spcPct val="110000"/>
              </a:lnSpc>
              <a:spcBef>
                <a:spcPts val="0"/>
              </a:spcBef>
              <a:spcAft>
                <a:spcPts val="0"/>
              </a:spcAft>
              <a:buClr>
                <a:srgbClr val="000000"/>
              </a:buClr>
              <a:buSzPts val="2600"/>
              <a:buFont typeface="Arial"/>
              <a:buNone/>
            </a:pPr>
            <a:r>
              <a:rPr b="1" lang="en-US" sz="2600">
                <a:solidFill>
                  <a:srgbClr val="2B2B2B"/>
                </a:solidFill>
                <a:latin typeface="Poppins"/>
                <a:ea typeface="Poppins"/>
                <a:cs typeface="Poppins"/>
                <a:sym typeface="Poppins"/>
              </a:rPr>
              <a:t>Uso Crítico</a:t>
            </a:r>
            <a:endParaRPr b="1" sz="2600">
              <a:solidFill>
                <a:srgbClr val="2B2B2B"/>
              </a:solidFill>
              <a:latin typeface="Poppins"/>
              <a:ea typeface="Poppins"/>
              <a:cs typeface="Poppins"/>
              <a:sym typeface="Poppins"/>
            </a:endParaRPr>
          </a:p>
        </p:txBody>
      </p:sp>
      <p:sp>
        <p:nvSpPr>
          <p:cNvPr id="124" name="Google Shape;124;p2"/>
          <p:cNvSpPr txBox="1"/>
          <p:nvPr/>
        </p:nvSpPr>
        <p:spPr>
          <a:xfrm>
            <a:off x="13168498" y="5090908"/>
            <a:ext cx="3804000" cy="1785600"/>
          </a:xfrm>
          <a:prstGeom prst="rect">
            <a:avLst/>
          </a:prstGeom>
          <a:noFill/>
          <a:ln>
            <a:noFill/>
          </a:ln>
        </p:spPr>
        <p:txBody>
          <a:bodyPr anchorCtr="0" anchor="t" bIns="0" lIns="0" spcFirstLastPara="1" rIns="0" wrap="square" tIns="0">
            <a:spAutoFit/>
          </a:bodyPr>
          <a:lstStyle/>
          <a:p>
            <a:pPr indent="0" lvl="0" marL="0" marR="0" rtl="0" algn="ctr">
              <a:lnSpc>
                <a:spcPct val="160000"/>
              </a:lnSpc>
              <a:spcBef>
                <a:spcPts val="0"/>
              </a:spcBef>
              <a:spcAft>
                <a:spcPts val="0"/>
              </a:spcAft>
              <a:buClr>
                <a:srgbClr val="000000"/>
              </a:buClr>
              <a:buSzPts val="2000"/>
              <a:buFont typeface="Arial"/>
              <a:buNone/>
            </a:pPr>
            <a:r>
              <a:rPr lang="en-US" sz="2000">
                <a:solidFill>
                  <a:srgbClr val="2B2B2B"/>
                </a:solidFill>
                <a:latin typeface="Poppins Light"/>
                <a:ea typeface="Poppins Light"/>
                <a:cs typeface="Poppins Light"/>
                <a:sym typeface="Poppins Light"/>
              </a:rPr>
              <a:t>Usar a tecnologia para apoiar a aprendizagem, criatividade e conexão social, protegendo a saúde mental e emocional</a:t>
            </a:r>
            <a:r>
              <a:rPr lang="en-US" sz="1050">
                <a:solidFill>
                  <a:srgbClr val="1F1F1F"/>
                </a:solidFill>
                <a:highlight>
                  <a:srgbClr val="FFFFFF"/>
                </a:highlight>
                <a:latin typeface="Roboto"/>
                <a:ea typeface="Roboto"/>
                <a:cs typeface="Roboto"/>
                <a:sym typeface="Roboto"/>
              </a:rPr>
              <a:t>.</a:t>
            </a:r>
            <a:endParaRPr b="0" i="0" sz="1400" u="none" cap="none" strike="noStrike">
              <a:solidFill>
                <a:srgbClr val="000000"/>
              </a:solidFill>
              <a:latin typeface="Arial"/>
              <a:ea typeface="Arial"/>
              <a:cs typeface="Arial"/>
              <a:sym typeface="Arial"/>
            </a:endParaRPr>
          </a:p>
        </p:txBody>
      </p:sp>
      <p:sp>
        <p:nvSpPr>
          <p:cNvPr id="125" name="Google Shape;125;p2"/>
          <p:cNvSpPr txBox="1"/>
          <p:nvPr/>
        </p:nvSpPr>
        <p:spPr>
          <a:xfrm>
            <a:off x="7299827" y="5105611"/>
            <a:ext cx="3804000" cy="2278200"/>
          </a:xfrm>
          <a:prstGeom prst="rect">
            <a:avLst/>
          </a:prstGeom>
          <a:noFill/>
          <a:ln>
            <a:noFill/>
          </a:ln>
        </p:spPr>
        <p:txBody>
          <a:bodyPr anchorCtr="0" anchor="t" bIns="0" lIns="0" spcFirstLastPara="1" rIns="0" wrap="square" tIns="0">
            <a:spAutoFit/>
          </a:bodyPr>
          <a:lstStyle/>
          <a:p>
            <a:pPr indent="0" lvl="0" marL="0" marR="0" rtl="0" algn="ctr">
              <a:lnSpc>
                <a:spcPct val="160000"/>
              </a:lnSpc>
              <a:spcBef>
                <a:spcPts val="0"/>
              </a:spcBef>
              <a:spcAft>
                <a:spcPts val="0"/>
              </a:spcAft>
              <a:buClr>
                <a:srgbClr val="000000"/>
              </a:buClr>
              <a:buSzPts val="2000"/>
              <a:buFont typeface="Arial"/>
              <a:buNone/>
            </a:pPr>
            <a:r>
              <a:rPr lang="en-US" sz="2000">
                <a:solidFill>
                  <a:srgbClr val="2B2B2B"/>
                </a:solidFill>
                <a:latin typeface="Poppins Light"/>
                <a:ea typeface="Poppins Light"/>
                <a:cs typeface="Poppins Light"/>
                <a:sym typeface="Poppins Light"/>
              </a:rPr>
              <a:t>Interagir com conteúdo digital de forma ponderada, questionando fontes e evitando informações prejudiciais ou enganosas.</a:t>
            </a:r>
            <a:endParaRPr b="0" i="0" sz="1400" u="none" cap="none" strike="noStrike">
              <a:solidFill>
                <a:srgbClr val="000000"/>
              </a:solidFill>
              <a:latin typeface="Arial"/>
              <a:ea typeface="Arial"/>
              <a:cs typeface="Arial"/>
              <a:sym typeface="Arial"/>
            </a:endParaRPr>
          </a:p>
        </p:txBody>
      </p:sp>
      <p:sp>
        <p:nvSpPr>
          <p:cNvPr id="126" name="Google Shape;126;p2"/>
          <p:cNvSpPr txBox="1"/>
          <p:nvPr/>
        </p:nvSpPr>
        <p:spPr>
          <a:xfrm>
            <a:off x="1349487" y="4502595"/>
            <a:ext cx="3885600" cy="400200"/>
          </a:xfrm>
          <a:prstGeom prst="rect">
            <a:avLst/>
          </a:prstGeom>
          <a:noFill/>
          <a:ln>
            <a:noFill/>
          </a:ln>
        </p:spPr>
        <p:txBody>
          <a:bodyPr anchorCtr="0" anchor="t" bIns="0" lIns="0" spcFirstLastPara="1" rIns="0" wrap="square" tIns="0">
            <a:spAutoFit/>
          </a:bodyPr>
          <a:lstStyle/>
          <a:p>
            <a:pPr indent="0" lvl="0" marL="0" marR="0" rtl="0" algn="ctr">
              <a:lnSpc>
                <a:spcPct val="110000"/>
              </a:lnSpc>
              <a:spcBef>
                <a:spcPts val="0"/>
              </a:spcBef>
              <a:spcAft>
                <a:spcPts val="0"/>
              </a:spcAft>
              <a:buClr>
                <a:srgbClr val="000000"/>
              </a:buClr>
              <a:buSzPts val="2600"/>
              <a:buFont typeface="Arial"/>
              <a:buNone/>
            </a:pPr>
            <a:r>
              <a:rPr b="1" lang="en-US" sz="2600">
                <a:solidFill>
                  <a:srgbClr val="2B2B2B"/>
                </a:solidFill>
                <a:latin typeface="Poppins"/>
                <a:ea typeface="Poppins"/>
                <a:cs typeface="Poppins"/>
                <a:sym typeface="Poppins"/>
              </a:rPr>
              <a:t>Equilíbrio Saudável</a:t>
            </a:r>
            <a:endParaRPr b="0" i="0" sz="1400" u="none" cap="none" strike="noStrike">
              <a:solidFill>
                <a:srgbClr val="000000"/>
              </a:solidFill>
              <a:latin typeface="Arial"/>
              <a:ea typeface="Arial"/>
              <a:cs typeface="Arial"/>
              <a:sym typeface="Arial"/>
            </a:endParaRPr>
          </a:p>
        </p:txBody>
      </p:sp>
      <p:sp>
        <p:nvSpPr>
          <p:cNvPr id="127" name="Google Shape;127;p2"/>
          <p:cNvSpPr txBox="1"/>
          <p:nvPr/>
        </p:nvSpPr>
        <p:spPr>
          <a:xfrm>
            <a:off x="1247768" y="5059490"/>
            <a:ext cx="3804000" cy="2770500"/>
          </a:xfrm>
          <a:prstGeom prst="rect">
            <a:avLst/>
          </a:prstGeom>
          <a:noFill/>
          <a:ln>
            <a:noFill/>
          </a:ln>
        </p:spPr>
        <p:txBody>
          <a:bodyPr anchorCtr="0" anchor="t" bIns="0" lIns="0" spcFirstLastPara="1" rIns="0" wrap="square" tIns="0">
            <a:spAutoFit/>
          </a:bodyPr>
          <a:lstStyle/>
          <a:p>
            <a:pPr indent="0" lvl="0" marL="0" marR="0" rtl="0" algn="ctr">
              <a:lnSpc>
                <a:spcPct val="160000"/>
              </a:lnSpc>
              <a:spcBef>
                <a:spcPts val="0"/>
              </a:spcBef>
              <a:spcAft>
                <a:spcPts val="0"/>
              </a:spcAft>
              <a:buClr>
                <a:srgbClr val="000000"/>
              </a:buClr>
              <a:buSzPts val="2000"/>
              <a:buFont typeface="Arial"/>
              <a:buNone/>
            </a:pPr>
            <a:r>
              <a:rPr lang="en-US" sz="2000">
                <a:solidFill>
                  <a:srgbClr val="2B2B2B"/>
                </a:solidFill>
                <a:latin typeface="Poppins Light"/>
                <a:ea typeface="Poppins Light"/>
                <a:cs typeface="Poppins Light"/>
                <a:sym typeface="Poppins Light"/>
              </a:rPr>
              <a:t>Gerir o tempo de ecrã para que as atividades online não substituam o descanso, a aprendizagem, o movimento físico ou os relacionamentos na vida real.</a:t>
            </a:r>
            <a:endParaRPr b="0" i="0" sz="1400" u="none" cap="none" strike="noStrike">
              <a:solidFill>
                <a:srgbClr val="000000"/>
              </a:solidFill>
              <a:latin typeface="Arial"/>
              <a:ea typeface="Arial"/>
              <a:cs typeface="Arial"/>
              <a:sym typeface="Arial"/>
            </a:endParaRPr>
          </a:p>
        </p:txBody>
      </p:sp>
      <p:sp>
        <p:nvSpPr>
          <p:cNvPr id="128" name="Google Shape;128;p2"/>
          <p:cNvSpPr/>
          <p:nvPr/>
        </p:nvSpPr>
        <p:spPr>
          <a:xfrm flipH="1" rot="10800000">
            <a:off x="16062127" y="0"/>
            <a:ext cx="2225873" cy="2225873"/>
          </a:xfrm>
          <a:custGeom>
            <a:rect b="b" l="l" r="r" t="t"/>
            <a:pathLst>
              <a:path extrusionOk="0" h="2225873" w="2225873">
                <a:moveTo>
                  <a:pt x="0" y="2225873"/>
                </a:moveTo>
                <a:lnTo>
                  <a:pt x="2225873" y="2225873"/>
                </a:lnTo>
                <a:lnTo>
                  <a:pt x="2225873" y="0"/>
                </a:lnTo>
                <a:lnTo>
                  <a:pt x="0" y="0"/>
                </a:lnTo>
                <a:lnTo>
                  <a:pt x="0" y="2225873"/>
                </a:lnTo>
                <a:close/>
              </a:path>
            </a:pathLst>
          </a:custGeom>
          <a:blipFill rotWithShape="1">
            <a:blip r:embed="rId10">
              <a:alphaModFix/>
            </a:blip>
            <a:stretch>
              <a:fillRect b="0" l="0" r="0" t="0"/>
            </a:stretch>
          </a:blipFill>
          <a:ln>
            <a:noFill/>
          </a:ln>
        </p:spPr>
      </p:sp>
      <p:sp>
        <p:nvSpPr>
          <p:cNvPr id="129" name="Google Shape;129;p2"/>
          <p:cNvSpPr/>
          <p:nvPr/>
        </p:nvSpPr>
        <p:spPr>
          <a:xfrm flipH="1" rot="10800000">
            <a:off x="0" y="7707400"/>
            <a:ext cx="2792531" cy="2579600"/>
          </a:xfrm>
          <a:custGeom>
            <a:rect b="b" l="l" r="r" t="t"/>
            <a:pathLst>
              <a:path extrusionOk="0" h="2579600" w="2792531">
                <a:moveTo>
                  <a:pt x="0" y="2579600"/>
                </a:moveTo>
                <a:lnTo>
                  <a:pt x="2792531" y="2579600"/>
                </a:lnTo>
                <a:lnTo>
                  <a:pt x="2792531" y="0"/>
                </a:lnTo>
                <a:lnTo>
                  <a:pt x="0" y="0"/>
                </a:lnTo>
                <a:lnTo>
                  <a:pt x="0" y="2579600"/>
                </a:lnTo>
                <a:close/>
              </a:path>
            </a:pathLst>
          </a:custGeom>
          <a:blipFill rotWithShape="1">
            <a:blip r:embed="rId11">
              <a:alphaModFix/>
            </a:blip>
            <a:stretch>
              <a:fillRect b="0" l="0" r="0" t="0"/>
            </a:stretch>
          </a:blipFill>
          <a:ln>
            <a:noFill/>
          </a:ln>
        </p:spPr>
      </p:sp>
      <p:pic>
        <p:nvPicPr>
          <p:cNvPr descr="Social media technology concept, man hand using smartphone Login to the online network Use social media to do business and marketing payment from home through the Internet. (Provided by Getty Images)" id="130" name="Google Shape;130;p2"/>
          <p:cNvPicPr preferRelativeResize="0"/>
          <p:nvPr/>
        </p:nvPicPr>
        <p:blipFill rotWithShape="1">
          <a:blip r:embed="rId12">
            <a:alphaModFix/>
          </a:blip>
          <a:srcRect b="0" l="0" r="0" t="11394"/>
          <a:stretch/>
        </p:blipFill>
        <p:spPr>
          <a:xfrm>
            <a:off x="7175500" y="7521450"/>
            <a:ext cx="4999250" cy="26205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g3b3ae0b1803_0_0"/>
          <p:cNvSpPr/>
          <p:nvPr/>
        </p:nvSpPr>
        <p:spPr>
          <a:xfrm>
            <a:off x="12174744" y="8898430"/>
            <a:ext cx="1388570" cy="1388570"/>
          </a:xfrm>
          <a:custGeom>
            <a:rect b="b" l="l" r="r" t="t"/>
            <a:pathLst>
              <a:path extrusionOk="0" h="1388570" w="1388570">
                <a:moveTo>
                  <a:pt x="0" y="0"/>
                </a:moveTo>
                <a:lnTo>
                  <a:pt x="1388570" y="0"/>
                </a:lnTo>
                <a:lnTo>
                  <a:pt x="1388570" y="1388570"/>
                </a:lnTo>
                <a:lnTo>
                  <a:pt x="0" y="1388570"/>
                </a:lnTo>
                <a:lnTo>
                  <a:pt x="0" y="0"/>
                </a:lnTo>
                <a:close/>
              </a:path>
            </a:pathLst>
          </a:custGeom>
          <a:blipFill rotWithShape="1">
            <a:blip r:embed="rId3">
              <a:alphaModFix/>
            </a:blip>
            <a:stretch>
              <a:fillRect b="0" l="0" r="0" t="0"/>
            </a:stretch>
          </a:blipFill>
          <a:ln>
            <a:noFill/>
          </a:ln>
        </p:spPr>
      </p:sp>
      <p:sp>
        <p:nvSpPr>
          <p:cNvPr id="136" name="Google Shape;136;g3b3ae0b1803_0_0"/>
          <p:cNvSpPr/>
          <p:nvPr/>
        </p:nvSpPr>
        <p:spPr>
          <a:xfrm>
            <a:off x="0" y="178525"/>
            <a:ext cx="1028700" cy="1039091"/>
          </a:xfrm>
          <a:custGeom>
            <a:rect b="b" l="l" r="r" t="t"/>
            <a:pathLst>
              <a:path extrusionOk="0" h="1039091" w="1028700">
                <a:moveTo>
                  <a:pt x="0" y="0"/>
                </a:moveTo>
                <a:lnTo>
                  <a:pt x="1028700" y="0"/>
                </a:lnTo>
                <a:lnTo>
                  <a:pt x="1028700" y="1039091"/>
                </a:lnTo>
                <a:lnTo>
                  <a:pt x="0" y="1039091"/>
                </a:lnTo>
                <a:lnTo>
                  <a:pt x="0" y="0"/>
                </a:lnTo>
                <a:close/>
              </a:path>
            </a:pathLst>
          </a:custGeom>
          <a:blipFill rotWithShape="1">
            <a:blip r:embed="rId4">
              <a:alphaModFix/>
            </a:blip>
            <a:stretch>
              <a:fillRect b="0" l="0" r="0" t="0"/>
            </a:stretch>
          </a:blipFill>
          <a:ln>
            <a:noFill/>
          </a:ln>
        </p:spPr>
      </p:sp>
      <p:sp>
        <p:nvSpPr>
          <p:cNvPr id="137" name="Google Shape;137;g3b3ae0b1803_0_0"/>
          <p:cNvSpPr/>
          <p:nvPr/>
        </p:nvSpPr>
        <p:spPr>
          <a:xfrm rot="-1921234">
            <a:off x="5303983" y="8754127"/>
            <a:ext cx="1938915" cy="1507506"/>
          </a:xfrm>
          <a:custGeom>
            <a:rect b="b" l="l" r="r" t="t"/>
            <a:pathLst>
              <a:path extrusionOk="0" h="1508142" w="1939733">
                <a:moveTo>
                  <a:pt x="0" y="0"/>
                </a:moveTo>
                <a:lnTo>
                  <a:pt x="1939733" y="0"/>
                </a:lnTo>
                <a:lnTo>
                  <a:pt x="1939733" y="1508143"/>
                </a:lnTo>
                <a:lnTo>
                  <a:pt x="0" y="1508143"/>
                </a:lnTo>
                <a:lnTo>
                  <a:pt x="0" y="0"/>
                </a:lnTo>
                <a:close/>
              </a:path>
            </a:pathLst>
          </a:custGeom>
          <a:blipFill rotWithShape="1">
            <a:blip r:embed="rId5">
              <a:alphaModFix/>
            </a:blip>
            <a:stretch>
              <a:fillRect b="0" l="0" r="0" t="0"/>
            </a:stretch>
          </a:blipFill>
          <a:ln>
            <a:noFill/>
          </a:ln>
        </p:spPr>
      </p:sp>
      <p:sp>
        <p:nvSpPr>
          <p:cNvPr id="138" name="Google Shape;138;g3b3ae0b1803_0_0"/>
          <p:cNvSpPr txBox="1"/>
          <p:nvPr/>
        </p:nvSpPr>
        <p:spPr>
          <a:xfrm>
            <a:off x="3723600" y="864750"/>
            <a:ext cx="10840800" cy="3863400"/>
          </a:xfrm>
          <a:prstGeom prst="rect">
            <a:avLst/>
          </a:prstGeom>
          <a:noFill/>
          <a:ln>
            <a:noFill/>
          </a:ln>
        </p:spPr>
        <p:txBody>
          <a:bodyPr anchorCtr="0" anchor="t" bIns="0" lIns="0" spcFirstLastPara="1" rIns="0" wrap="square" tIns="0">
            <a:spAutoFit/>
          </a:bodyPr>
          <a:lstStyle/>
          <a:p>
            <a:pPr indent="0" lvl="0" marL="0" marR="0" rtl="0" algn="ctr">
              <a:lnSpc>
                <a:spcPct val="110001"/>
              </a:lnSpc>
              <a:spcBef>
                <a:spcPts val="0"/>
              </a:spcBef>
              <a:spcAft>
                <a:spcPts val="0"/>
              </a:spcAft>
              <a:buClr>
                <a:srgbClr val="000000"/>
              </a:buClr>
              <a:buSzPts val="6000"/>
              <a:buFont typeface="Arial"/>
              <a:buNone/>
            </a:pPr>
            <a:r>
              <a:rPr b="1" lang="en-US" sz="6000">
                <a:latin typeface="Poppins"/>
                <a:ea typeface="Poppins"/>
                <a:cs typeface="Poppins"/>
                <a:sym typeface="Poppins"/>
              </a:rPr>
              <a:t>A Importância do Bem-Estar Digital:</a:t>
            </a:r>
            <a:endParaRPr b="1" i="0" sz="6000" u="none" cap="none" strike="noStrike">
              <a:solidFill>
                <a:srgbClr val="2B2B2B"/>
              </a:solidFill>
              <a:latin typeface="Poppins"/>
              <a:ea typeface="Poppins"/>
              <a:cs typeface="Poppins"/>
              <a:sym typeface="Poppins"/>
            </a:endParaRPr>
          </a:p>
          <a:p>
            <a:pPr indent="0" lvl="0" marL="0" marR="0" rtl="0" algn="ctr">
              <a:lnSpc>
                <a:spcPct val="110001"/>
              </a:lnSpc>
              <a:spcBef>
                <a:spcPts val="0"/>
              </a:spcBef>
              <a:spcAft>
                <a:spcPts val="0"/>
              </a:spcAft>
              <a:buClr>
                <a:srgbClr val="000000"/>
              </a:buClr>
              <a:buSzPts val="6000"/>
              <a:buFont typeface="Arial"/>
              <a:buNone/>
            </a:pPr>
            <a:r>
              <a:rPr b="1" lang="en-US" sz="5000">
                <a:solidFill>
                  <a:srgbClr val="2B2B2B"/>
                </a:solidFill>
                <a:latin typeface="Poppins"/>
                <a:ea typeface="Poppins"/>
                <a:cs typeface="Poppins"/>
                <a:sym typeface="Poppins"/>
              </a:rPr>
              <a:t>Equilíbrio Saudável</a:t>
            </a:r>
            <a:endParaRPr b="1" sz="5000">
              <a:solidFill>
                <a:srgbClr val="2B2B2B"/>
              </a:solidFill>
              <a:latin typeface="Poppins"/>
              <a:ea typeface="Poppins"/>
              <a:cs typeface="Poppins"/>
              <a:sym typeface="Poppins"/>
            </a:endParaRPr>
          </a:p>
          <a:p>
            <a:pPr indent="0" lvl="0" marL="0" marR="0" rtl="0" algn="ctr">
              <a:lnSpc>
                <a:spcPct val="110001"/>
              </a:lnSpc>
              <a:spcBef>
                <a:spcPts val="0"/>
              </a:spcBef>
              <a:spcAft>
                <a:spcPts val="0"/>
              </a:spcAft>
              <a:buClr>
                <a:srgbClr val="000000"/>
              </a:buClr>
              <a:buSzPts val="6399"/>
              <a:buFont typeface="Arial"/>
              <a:buNone/>
            </a:pPr>
            <a:r>
              <a:t/>
            </a:r>
            <a:endParaRPr b="1" i="0" sz="6399" u="none" cap="none" strike="noStrike">
              <a:solidFill>
                <a:srgbClr val="000000"/>
              </a:solidFill>
              <a:latin typeface="Poppins"/>
              <a:ea typeface="Poppins"/>
              <a:cs typeface="Poppins"/>
              <a:sym typeface="Poppins"/>
            </a:endParaRPr>
          </a:p>
        </p:txBody>
      </p:sp>
      <p:sp>
        <p:nvSpPr>
          <p:cNvPr id="139" name="Google Shape;139;g3b3ae0b1803_0_0"/>
          <p:cNvSpPr txBox="1"/>
          <p:nvPr/>
        </p:nvSpPr>
        <p:spPr>
          <a:xfrm>
            <a:off x="1349487" y="4502595"/>
            <a:ext cx="3885600" cy="215400"/>
          </a:xfrm>
          <a:prstGeom prst="rect">
            <a:avLst/>
          </a:prstGeom>
          <a:noFill/>
          <a:ln>
            <a:noFill/>
          </a:ln>
        </p:spPr>
        <p:txBody>
          <a:bodyPr anchorCtr="0" anchor="t" bIns="0" lIns="0" spcFirstLastPara="1" rIns="0" wrap="square" tIns="0">
            <a:spAutoFit/>
          </a:bodyPr>
          <a:lstStyle/>
          <a:p>
            <a:pPr indent="0" lvl="0" marL="0" marR="0" rtl="0" algn="ctr">
              <a:lnSpc>
                <a:spcPct val="110000"/>
              </a:lnSpc>
              <a:spcBef>
                <a:spcPts val="0"/>
              </a:spcBef>
              <a:spcAft>
                <a:spcPts val="0"/>
              </a:spcAft>
              <a:buClr>
                <a:srgbClr val="000000"/>
              </a:buClr>
              <a:buSzPts val="2600"/>
              <a:buFont typeface="Arial"/>
              <a:buNone/>
            </a:pPr>
            <a:r>
              <a:t/>
            </a:r>
            <a:endParaRPr b="0" i="0" sz="1400" u="none" cap="none" strike="noStrike">
              <a:solidFill>
                <a:srgbClr val="000000"/>
              </a:solidFill>
              <a:latin typeface="Arial"/>
              <a:ea typeface="Arial"/>
              <a:cs typeface="Arial"/>
              <a:sym typeface="Arial"/>
            </a:endParaRPr>
          </a:p>
        </p:txBody>
      </p:sp>
      <p:sp>
        <p:nvSpPr>
          <p:cNvPr id="140" name="Google Shape;140;g3b3ae0b1803_0_0"/>
          <p:cNvSpPr txBox="1"/>
          <p:nvPr/>
        </p:nvSpPr>
        <p:spPr>
          <a:xfrm>
            <a:off x="1369500" y="4566438"/>
            <a:ext cx="15549000" cy="1293000"/>
          </a:xfrm>
          <a:prstGeom prst="rect">
            <a:avLst/>
          </a:prstGeom>
          <a:noFill/>
          <a:ln>
            <a:noFill/>
          </a:ln>
        </p:spPr>
        <p:txBody>
          <a:bodyPr anchorCtr="0" anchor="t" bIns="0" lIns="0" spcFirstLastPara="1" rIns="0" wrap="square" tIns="0">
            <a:spAutoFit/>
          </a:bodyPr>
          <a:lstStyle/>
          <a:p>
            <a:pPr indent="0" lvl="0" marL="0" marR="0" rtl="0" algn="ctr">
              <a:lnSpc>
                <a:spcPct val="160000"/>
              </a:lnSpc>
              <a:spcBef>
                <a:spcPts val="0"/>
              </a:spcBef>
              <a:spcAft>
                <a:spcPts val="0"/>
              </a:spcAft>
              <a:buClr>
                <a:srgbClr val="000000"/>
              </a:buClr>
              <a:buSzPts val="2000"/>
              <a:buFont typeface="Arial"/>
              <a:buNone/>
            </a:pPr>
            <a:r>
              <a:rPr lang="en-US" sz="2000">
                <a:solidFill>
                  <a:srgbClr val="2B2B2B"/>
                </a:solidFill>
                <a:latin typeface="Poppins Light"/>
                <a:ea typeface="Poppins Light"/>
                <a:cs typeface="Poppins Light"/>
                <a:sym typeface="Poppins Light"/>
              </a:rPr>
              <a:t>Uma rotina equilibrada inclui tempo offline para dormir, hobbies, conversas presenciais e relaxamento sem dispositivos. Significa também definir limites simples, como não usar o telemóvel durante as refeições ou antes de dormir, e escolher momentos para se desligar.</a:t>
            </a:r>
            <a:endParaRPr b="0" i="0" sz="2000" u="none" cap="none" strike="noStrike">
              <a:solidFill>
                <a:srgbClr val="000000"/>
              </a:solidFill>
              <a:latin typeface="Arial"/>
              <a:ea typeface="Arial"/>
              <a:cs typeface="Arial"/>
              <a:sym typeface="Arial"/>
            </a:endParaRPr>
          </a:p>
        </p:txBody>
      </p:sp>
      <p:sp>
        <p:nvSpPr>
          <p:cNvPr id="141" name="Google Shape;141;g3b3ae0b1803_0_0"/>
          <p:cNvSpPr/>
          <p:nvPr/>
        </p:nvSpPr>
        <p:spPr>
          <a:xfrm flipH="1" rot="10800000">
            <a:off x="16062127" y="0"/>
            <a:ext cx="2225873" cy="2225873"/>
          </a:xfrm>
          <a:custGeom>
            <a:rect b="b" l="l" r="r" t="t"/>
            <a:pathLst>
              <a:path extrusionOk="0" h="2225873" w="2225873">
                <a:moveTo>
                  <a:pt x="0" y="2225873"/>
                </a:moveTo>
                <a:lnTo>
                  <a:pt x="2225873" y="2225873"/>
                </a:lnTo>
                <a:lnTo>
                  <a:pt x="2225873" y="0"/>
                </a:lnTo>
                <a:lnTo>
                  <a:pt x="0" y="0"/>
                </a:lnTo>
                <a:lnTo>
                  <a:pt x="0" y="2225873"/>
                </a:lnTo>
                <a:close/>
              </a:path>
            </a:pathLst>
          </a:custGeom>
          <a:blipFill rotWithShape="1">
            <a:blip r:embed="rId6">
              <a:alphaModFix/>
            </a:blip>
            <a:stretch>
              <a:fillRect b="0" l="0" r="0" t="0"/>
            </a:stretch>
          </a:blipFill>
          <a:ln>
            <a:noFill/>
          </a:ln>
        </p:spPr>
      </p:sp>
      <p:sp>
        <p:nvSpPr>
          <p:cNvPr id="142" name="Google Shape;142;g3b3ae0b1803_0_0"/>
          <p:cNvSpPr/>
          <p:nvPr/>
        </p:nvSpPr>
        <p:spPr>
          <a:xfrm flipH="1" rot="10800000">
            <a:off x="0" y="7707400"/>
            <a:ext cx="2792531" cy="2579600"/>
          </a:xfrm>
          <a:custGeom>
            <a:rect b="b" l="l" r="r" t="t"/>
            <a:pathLst>
              <a:path extrusionOk="0" h="2579600" w="2792531">
                <a:moveTo>
                  <a:pt x="0" y="2579600"/>
                </a:moveTo>
                <a:lnTo>
                  <a:pt x="2792531" y="2579600"/>
                </a:lnTo>
                <a:lnTo>
                  <a:pt x="2792531" y="0"/>
                </a:lnTo>
                <a:lnTo>
                  <a:pt x="0" y="0"/>
                </a:lnTo>
                <a:lnTo>
                  <a:pt x="0" y="2579600"/>
                </a:lnTo>
                <a:close/>
              </a:path>
            </a:pathLst>
          </a:custGeom>
          <a:blipFill rotWithShape="1">
            <a:blip r:embed="rId7">
              <a:alphaModFix/>
            </a:blip>
            <a:stretch>
              <a:fillRect b="0" l="0" r="0" t="0"/>
            </a:stretch>
          </a:blipFill>
          <a:ln>
            <a:noFill/>
          </a:ln>
        </p:spPr>
      </p:sp>
      <p:sp>
        <p:nvSpPr>
          <p:cNvPr id="143" name="Google Shape;143;g3b3ae0b1803_0_0"/>
          <p:cNvSpPr txBox="1"/>
          <p:nvPr/>
        </p:nvSpPr>
        <p:spPr>
          <a:xfrm>
            <a:off x="3951300" y="6324588"/>
            <a:ext cx="10385400" cy="1616100"/>
          </a:xfrm>
          <a:prstGeom prst="rect">
            <a:avLst/>
          </a:prstGeom>
          <a:noFill/>
          <a:ln>
            <a:noFill/>
          </a:ln>
        </p:spPr>
        <p:txBody>
          <a:bodyPr anchorCtr="0" anchor="t" bIns="0" lIns="0" spcFirstLastPara="1" rIns="0" wrap="square" tIns="0">
            <a:spAutoFit/>
          </a:bodyPr>
          <a:lstStyle/>
          <a:p>
            <a:pPr indent="0" lvl="0" marL="0" marR="0" rtl="0" algn="ctr">
              <a:lnSpc>
                <a:spcPct val="160000"/>
              </a:lnSpc>
              <a:spcBef>
                <a:spcPts val="0"/>
              </a:spcBef>
              <a:spcAft>
                <a:spcPts val="0"/>
              </a:spcAft>
              <a:buClr>
                <a:srgbClr val="000000"/>
              </a:buClr>
              <a:buSzPts val="2000"/>
              <a:buFont typeface="Arial"/>
              <a:buNone/>
            </a:pPr>
            <a:r>
              <a:rPr lang="en-US" sz="2500">
                <a:solidFill>
                  <a:srgbClr val="2B2B2B"/>
                </a:solidFill>
                <a:latin typeface="Poppins Light"/>
                <a:ea typeface="Poppins Light"/>
                <a:cs typeface="Poppins Light"/>
                <a:sym typeface="Poppins Light"/>
              </a:rPr>
              <a:t>Quando há equilíbrio, sente-se mais descansado, focado e conectado com as pessoas à sua volta, em vez de estar constantemente a fazer 'scroll' ou a fazer multitarefas online.</a:t>
            </a:r>
            <a:endParaRPr b="0" i="0" sz="25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g3b3ae0b1803_0_31"/>
          <p:cNvSpPr/>
          <p:nvPr/>
        </p:nvSpPr>
        <p:spPr>
          <a:xfrm>
            <a:off x="12174744" y="8898430"/>
            <a:ext cx="1388570" cy="1388570"/>
          </a:xfrm>
          <a:custGeom>
            <a:rect b="b" l="l" r="r" t="t"/>
            <a:pathLst>
              <a:path extrusionOk="0" h="1388570" w="1388570">
                <a:moveTo>
                  <a:pt x="0" y="0"/>
                </a:moveTo>
                <a:lnTo>
                  <a:pt x="1388570" y="0"/>
                </a:lnTo>
                <a:lnTo>
                  <a:pt x="1388570" y="1388570"/>
                </a:lnTo>
                <a:lnTo>
                  <a:pt x="0" y="1388570"/>
                </a:lnTo>
                <a:lnTo>
                  <a:pt x="0" y="0"/>
                </a:lnTo>
                <a:close/>
              </a:path>
            </a:pathLst>
          </a:custGeom>
          <a:blipFill rotWithShape="1">
            <a:blip r:embed="rId3">
              <a:alphaModFix/>
            </a:blip>
            <a:stretch>
              <a:fillRect b="0" l="0" r="0" t="0"/>
            </a:stretch>
          </a:blipFill>
          <a:ln>
            <a:noFill/>
          </a:ln>
        </p:spPr>
      </p:sp>
      <p:sp>
        <p:nvSpPr>
          <p:cNvPr id="149" name="Google Shape;149;g3b3ae0b1803_0_31"/>
          <p:cNvSpPr/>
          <p:nvPr/>
        </p:nvSpPr>
        <p:spPr>
          <a:xfrm>
            <a:off x="0" y="178525"/>
            <a:ext cx="1028700" cy="1039091"/>
          </a:xfrm>
          <a:custGeom>
            <a:rect b="b" l="l" r="r" t="t"/>
            <a:pathLst>
              <a:path extrusionOk="0" h="1039091" w="1028700">
                <a:moveTo>
                  <a:pt x="0" y="0"/>
                </a:moveTo>
                <a:lnTo>
                  <a:pt x="1028700" y="0"/>
                </a:lnTo>
                <a:lnTo>
                  <a:pt x="1028700" y="1039091"/>
                </a:lnTo>
                <a:lnTo>
                  <a:pt x="0" y="1039091"/>
                </a:lnTo>
                <a:lnTo>
                  <a:pt x="0" y="0"/>
                </a:lnTo>
                <a:close/>
              </a:path>
            </a:pathLst>
          </a:custGeom>
          <a:blipFill rotWithShape="1">
            <a:blip r:embed="rId4">
              <a:alphaModFix/>
            </a:blip>
            <a:stretch>
              <a:fillRect b="0" l="0" r="0" t="0"/>
            </a:stretch>
          </a:blipFill>
          <a:ln>
            <a:noFill/>
          </a:ln>
        </p:spPr>
      </p:sp>
      <p:sp>
        <p:nvSpPr>
          <p:cNvPr id="150" name="Google Shape;150;g3b3ae0b1803_0_31"/>
          <p:cNvSpPr/>
          <p:nvPr/>
        </p:nvSpPr>
        <p:spPr>
          <a:xfrm rot="-1921234">
            <a:off x="5303983" y="8754127"/>
            <a:ext cx="1938915" cy="1507506"/>
          </a:xfrm>
          <a:custGeom>
            <a:rect b="b" l="l" r="r" t="t"/>
            <a:pathLst>
              <a:path extrusionOk="0" h="1508142" w="1939733">
                <a:moveTo>
                  <a:pt x="0" y="0"/>
                </a:moveTo>
                <a:lnTo>
                  <a:pt x="1939733" y="0"/>
                </a:lnTo>
                <a:lnTo>
                  <a:pt x="1939733" y="1508143"/>
                </a:lnTo>
                <a:lnTo>
                  <a:pt x="0" y="1508143"/>
                </a:lnTo>
                <a:lnTo>
                  <a:pt x="0" y="0"/>
                </a:lnTo>
                <a:close/>
              </a:path>
            </a:pathLst>
          </a:custGeom>
          <a:blipFill rotWithShape="1">
            <a:blip r:embed="rId5">
              <a:alphaModFix/>
            </a:blip>
            <a:stretch>
              <a:fillRect b="0" l="0" r="0" t="0"/>
            </a:stretch>
          </a:blipFill>
          <a:ln>
            <a:noFill/>
          </a:ln>
        </p:spPr>
      </p:sp>
      <p:sp>
        <p:nvSpPr>
          <p:cNvPr id="151" name="Google Shape;151;g3b3ae0b1803_0_31"/>
          <p:cNvSpPr txBox="1"/>
          <p:nvPr/>
        </p:nvSpPr>
        <p:spPr>
          <a:xfrm>
            <a:off x="3723600" y="864750"/>
            <a:ext cx="10840800" cy="2801400"/>
          </a:xfrm>
          <a:prstGeom prst="rect">
            <a:avLst/>
          </a:prstGeom>
          <a:noFill/>
          <a:ln>
            <a:noFill/>
          </a:ln>
        </p:spPr>
        <p:txBody>
          <a:bodyPr anchorCtr="0" anchor="t" bIns="0" lIns="0" spcFirstLastPara="1" rIns="0" wrap="square" tIns="0">
            <a:spAutoFit/>
          </a:bodyPr>
          <a:lstStyle/>
          <a:p>
            <a:pPr indent="0" lvl="0" marL="0" marR="0" rtl="0" algn="ctr">
              <a:lnSpc>
                <a:spcPct val="110001"/>
              </a:lnSpc>
              <a:spcBef>
                <a:spcPts val="0"/>
              </a:spcBef>
              <a:spcAft>
                <a:spcPts val="0"/>
              </a:spcAft>
              <a:buClr>
                <a:srgbClr val="000000"/>
              </a:buClr>
              <a:buSzPts val="6000"/>
              <a:buFont typeface="Arial"/>
              <a:buNone/>
            </a:pPr>
            <a:r>
              <a:rPr b="1" lang="en-US" sz="6000">
                <a:latin typeface="Poppins"/>
                <a:ea typeface="Poppins"/>
                <a:cs typeface="Poppins"/>
                <a:sym typeface="Poppins"/>
              </a:rPr>
              <a:t>A Importância do Bem-Estar Digital: </a:t>
            </a:r>
            <a:endParaRPr b="1" i="0" sz="6000" u="none" cap="none" strike="noStrike">
              <a:solidFill>
                <a:srgbClr val="2B2B2B"/>
              </a:solidFill>
              <a:latin typeface="Poppins"/>
              <a:ea typeface="Poppins"/>
              <a:cs typeface="Poppins"/>
              <a:sym typeface="Poppins"/>
            </a:endParaRPr>
          </a:p>
          <a:p>
            <a:pPr indent="0" lvl="0" marL="0" marR="0" rtl="0" algn="ctr">
              <a:lnSpc>
                <a:spcPct val="110000"/>
              </a:lnSpc>
              <a:spcBef>
                <a:spcPts val="0"/>
              </a:spcBef>
              <a:spcAft>
                <a:spcPts val="0"/>
              </a:spcAft>
              <a:buClr>
                <a:schemeClr val="dk1"/>
              </a:buClr>
              <a:buSzPts val="2600"/>
              <a:buFont typeface="Arial"/>
              <a:buNone/>
            </a:pPr>
            <a:r>
              <a:rPr b="1" lang="en-US" sz="5000">
                <a:solidFill>
                  <a:srgbClr val="2B2B2B"/>
                </a:solidFill>
                <a:latin typeface="Poppins"/>
                <a:ea typeface="Poppins"/>
                <a:cs typeface="Poppins"/>
                <a:sym typeface="Poppins"/>
              </a:rPr>
              <a:t>Uso Crítico</a:t>
            </a:r>
            <a:endParaRPr b="1" i="0" sz="6399" u="none" cap="none" strike="noStrike">
              <a:solidFill>
                <a:srgbClr val="000000"/>
              </a:solidFill>
              <a:latin typeface="Poppins"/>
              <a:ea typeface="Poppins"/>
              <a:cs typeface="Poppins"/>
              <a:sym typeface="Poppins"/>
            </a:endParaRPr>
          </a:p>
        </p:txBody>
      </p:sp>
      <p:sp>
        <p:nvSpPr>
          <p:cNvPr id="152" name="Google Shape;152;g3b3ae0b1803_0_31"/>
          <p:cNvSpPr txBox="1"/>
          <p:nvPr/>
        </p:nvSpPr>
        <p:spPr>
          <a:xfrm>
            <a:off x="1349487" y="4502595"/>
            <a:ext cx="3885600" cy="307800"/>
          </a:xfrm>
          <a:prstGeom prst="rect">
            <a:avLst/>
          </a:prstGeom>
          <a:noFill/>
          <a:ln>
            <a:noFill/>
          </a:ln>
        </p:spPr>
        <p:txBody>
          <a:bodyPr anchorCtr="0" anchor="t" bIns="0" lIns="0" spcFirstLastPara="1" rIns="0" wrap="square" tIns="0">
            <a:spAutoFit/>
          </a:bodyPr>
          <a:lstStyle/>
          <a:p>
            <a:pPr indent="0" lvl="0" marL="0" marR="0" rtl="0" algn="ctr">
              <a:lnSpc>
                <a:spcPct val="110000"/>
              </a:lnSpc>
              <a:spcBef>
                <a:spcPts val="0"/>
              </a:spcBef>
              <a:spcAft>
                <a:spcPts val="0"/>
              </a:spcAft>
              <a:buClr>
                <a:srgbClr val="000000"/>
              </a:buClr>
              <a:buSzPts val="2600"/>
              <a:buFont typeface="Arial"/>
              <a:buNone/>
            </a:pPr>
            <a:r>
              <a:t/>
            </a:r>
            <a:endParaRPr sz="2000">
              <a:solidFill>
                <a:srgbClr val="2B2B2B"/>
              </a:solidFill>
              <a:latin typeface="Poppins Light"/>
              <a:ea typeface="Poppins Light"/>
              <a:cs typeface="Poppins Light"/>
              <a:sym typeface="Poppins Light"/>
            </a:endParaRPr>
          </a:p>
        </p:txBody>
      </p:sp>
      <p:sp>
        <p:nvSpPr>
          <p:cNvPr id="153" name="Google Shape;153;g3b3ae0b1803_0_31"/>
          <p:cNvSpPr txBox="1"/>
          <p:nvPr/>
        </p:nvSpPr>
        <p:spPr>
          <a:xfrm>
            <a:off x="1369500" y="4566438"/>
            <a:ext cx="15549000" cy="800400"/>
          </a:xfrm>
          <a:prstGeom prst="rect">
            <a:avLst/>
          </a:prstGeom>
          <a:noFill/>
          <a:ln>
            <a:noFill/>
          </a:ln>
        </p:spPr>
        <p:txBody>
          <a:bodyPr anchorCtr="0" anchor="t" bIns="0" lIns="0" spcFirstLastPara="1" rIns="0" wrap="square" tIns="0">
            <a:spAutoFit/>
          </a:bodyPr>
          <a:lstStyle/>
          <a:p>
            <a:pPr indent="0" lvl="0" marL="0" marR="0" rtl="0" algn="ctr">
              <a:lnSpc>
                <a:spcPct val="160000"/>
              </a:lnSpc>
              <a:spcBef>
                <a:spcPts val="0"/>
              </a:spcBef>
              <a:spcAft>
                <a:spcPts val="0"/>
              </a:spcAft>
              <a:buClr>
                <a:srgbClr val="000000"/>
              </a:buClr>
              <a:buSzPts val="2000"/>
              <a:buFont typeface="Arial"/>
              <a:buNone/>
            </a:pPr>
            <a:r>
              <a:rPr lang="en-US" sz="2000">
                <a:solidFill>
                  <a:srgbClr val="2B2B2B"/>
                </a:solidFill>
                <a:latin typeface="Poppins Light"/>
                <a:ea typeface="Poppins Light"/>
                <a:cs typeface="Poppins Light"/>
                <a:sym typeface="Poppins Light"/>
              </a:rPr>
              <a:t>Os utilizadores críticos reconhecem algoritmos, a cultura de comparação e imagens editadas, e compreendem que o que veem online nem sempre é a realidade completa.</a:t>
            </a:r>
            <a:endParaRPr sz="2000">
              <a:solidFill>
                <a:srgbClr val="2B2B2B"/>
              </a:solidFill>
              <a:latin typeface="Poppins Light"/>
              <a:ea typeface="Poppins Light"/>
              <a:cs typeface="Poppins Light"/>
              <a:sym typeface="Poppins Light"/>
            </a:endParaRPr>
          </a:p>
        </p:txBody>
      </p:sp>
      <p:sp>
        <p:nvSpPr>
          <p:cNvPr id="154" name="Google Shape;154;g3b3ae0b1803_0_31"/>
          <p:cNvSpPr/>
          <p:nvPr/>
        </p:nvSpPr>
        <p:spPr>
          <a:xfrm flipH="1" rot="10800000">
            <a:off x="16062127" y="0"/>
            <a:ext cx="2225873" cy="2225873"/>
          </a:xfrm>
          <a:custGeom>
            <a:rect b="b" l="l" r="r" t="t"/>
            <a:pathLst>
              <a:path extrusionOk="0" h="2225873" w="2225873">
                <a:moveTo>
                  <a:pt x="0" y="2225873"/>
                </a:moveTo>
                <a:lnTo>
                  <a:pt x="2225873" y="2225873"/>
                </a:lnTo>
                <a:lnTo>
                  <a:pt x="2225873" y="0"/>
                </a:lnTo>
                <a:lnTo>
                  <a:pt x="0" y="0"/>
                </a:lnTo>
                <a:lnTo>
                  <a:pt x="0" y="2225873"/>
                </a:lnTo>
                <a:close/>
              </a:path>
            </a:pathLst>
          </a:custGeom>
          <a:blipFill rotWithShape="1">
            <a:blip r:embed="rId6">
              <a:alphaModFix/>
            </a:blip>
            <a:stretch>
              <a:fillRect b="0" l="0" r="0" t="0"/>
            </a:stretch>
          </a:blipFill>
          <a:ln>
            <a:noFill/>
          </a:ln>
        </p:spPr>
      </p:sp>
      <p:sp>
        <p:nvSpPr>
          <p:cNvPr id="155" name="Google Shape;155;g3b3ae0b1803_0_31"/>
          <p:cNvSpPr/>
          <p:nvPr/>
        </p:nvSpPr>
        <p:spPr>
          <a:xfrm flipH="1" rot="10800000">
            <a:off x="0" y="7707400"/>
            <a:ext cx="2792531" cy="2579600"/>
          </a:xfrm>
          <a:custGeom>
            <a:rect b="b" l="l" r="r" t="t"/>
            <a:pathLst>
              <a:path extrusionOk="0" h="2579600" w="2792531">
                <a:moveTo>
                  <a:pt x="0" y="2579600"/>
                </a:moveTo>
                <a:lnTo>
                  <a:pt x="2792531" y="2579600"/>
                </a:lnTo>
                <a:lnTo>
                  <a:pt x="2792531" y="0"/>
                </a:lnTo>
                <a:lnTo>
                  <a:pt x="0" y="0"/>
                </a:lnTo>
                <a:lnTo>
                  <a:pt x="0" y="2579600"/>
                </a:lnTo>
                <a:close/>
              </a:path>
            </a:pathLst>
          </a:custGeom>
          <a:blipFill rotWithShape="1">
            <a:blip r:embed="rId7">
              <a:alphaModFix/>
            </a:blip>
            <a:stretch>
              <a:fillRect b="0" l="0" r="0" t="0"/>
            </a:stretch>
          </a:blipFill>
          <a:ln>
            <a:noFill/>
          </a:ln>
        </p:spPr>
      </p:sp>
      <p:sp>
        <p:nvSpPr>
          <p:cNvPr id="156" name="Google Shape;156;g3b3ae0b1803_0_31"/>
          <p:cNvSpPr txBox="1"/>
          <p:nvPr/>
        </p:nvSpPr>
        <p:spPr>
          <a:xfrm>
            <a:off x="3088650" y="5892038"/>
            <a:ext cx="12110700" cy="2232000"/>
          </a:xfrm>
          <a:prstGeom prst="rect">
            <a:avLst/>
          </a:prstGeom>
          <a:noFill/>
          <a:ln>
            <a:noFill/>
          </a:ln>
        </p:spPr>
        <p:txBody>
          <a:bodyPr anchorCtr="0" anchor="t" bIns="0" lIns="0" spcFirstLastPara="1" rIns="0" wrap="square" tIns="0">
            <a:spAutoFit/>
          </a:bodyPr>
          <a:lstStyle/>
          <a:p>
            <a:pPr indent="0" lvl="0" marL="0" marR="0" rtl="0" algn="ctr">
              <a:lnSpc>
                <a:spcPct val="160000"/>
              </a:lnSpc>
              <a:spcBef>
                <a:spcPts val="0"/>
              </a:spcBef>
              <a:spcAft>
                <a:spcPts val="0"/>
              </a:spcAft>
              <a:buClr>
                <a:srgbClr val="000000"/>
              </a:buClr>
              <a:buSzPts val="2000"/>
              <a:buFont typeface="Arial"/>
              <a:buNone/>
            </a:pPr>
            <a:r>
              <a:rPr lang="en-US" sz="2500">
                <a:solidFill>
                  <a:srgbClr val="2B2B2B"/>
                </a:solidFill>
                <a:latin typeface="Poppins Light"/>
                <a:ea typeface="Poppins Light"/>
                <a:cs typeface="Poppins Light"/>
                <a:sym typeface="Poppins Light"/>
              </a:rPr>
              <a:t>Esta abordagem ajuda a prevenir a partilha de informações incorretas, a cair na pressão de "parecer perfeito" ou a acreditar em padrões irrealistas de sucesso e beleza. Ser crítico online protege tanto o seu bem-estar como o dos outros.</a:t>
            </a:r>
            <a:endParaRPr sz="2500">
              <a:solidFill>
                <a:srgbClr val="2B2B2B"/>
              </a:solidFill>
              <a:latin typeface="Poppins Light"/>
              <a:ea typeface="Poppins Light"/>
              <a:cs typeface="Poppins Light"/>
              <a:sym typeface="Poppins Light"/>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g3b3ae0b1803_0_45"/>
          <p:cNvSpPr/>
          <p:nvPr/>
        </p:nvSpPr>
        <p:spPr>
          <a:xfrm>
            <a:off x="12174744" y="8898430"/>
            <a:ext cx="1388570" cy="1388570"/>
          </a:xfrm>
          <a:custGeom>
            <a:rect b="b" l="l" r="r" t="t"/>
            <a:pathLst>
              <a:path extrusionOk="0" h="1388570" w="1388570">
                <a:moveTo>
                  <a:pt x="0" y="0"/>
                </a:moveTo>
                <a:lnTo>
                  <a:pt x="1388570" y="0"/>
                </a:lnTo>
                <a:lnTo>
                  <a:pt x="1388570" y="1388570"/>
                </a:lnTo>
                <a:lnTo>
                  <a:pt x="0" y="1388570"/>
                </a:lnTo>
                <a:lnTo>
                  <a:pt x="0" y="0"/>
                </a:lnTo>
                <a:close/>
              </a:path>
            </a:pathLst>
          </a:custGeom>
          <a:blipFill rotWithShape="1">
            <a:blip r:embed="rId3">
              <a:alphaModFix/>
            </a:blip>
            <a:stretch>
              <a:fillRect b="0" l="0" r="0" t="0"/>
            </a:stretch>
          </a:blipFill>
          <a:ln>
            <a:noFill/>
          </a:ln>
        </p:spPr>
      </p:sp>
      <p:sp>
        <p:nvSpPr>
          <p:cNvPr id="162" name="Google Shape;162;g3b3ae0b1803_0_45"/>
          <p:cNvSpPr/>
          <p:nvPr/>
        </p:nvSpPr>
        <p:spPr>
          <a:xfrm>
            <a:off x="0" y="178525"/>
            <a:ext cx="1028700" cy="1039091"/>
          </a:xfrm>
          <a:custGeom>
            <a:rect b="b" l="l" r="r" t="t"/>
            <a:pathLst>
              <a:path extrusionOk="0" h="1039091" w="1028700">
                <a:moveTo>
                  <a:pt x="0" y="0"/>
                </a:moveTo>
                <a:lnTo>
                  <a:pt x="1028700" y="0"/>
                </a:lnTo>
                <a:lnTo>
                  <a:pt x="1028700" y="1039091"/>
                </a:lnTo>
                <a:lnTo>
                  <a:pt x="0" y="1039091"/>
                </a:lnTo>
                <a:lnTo>
                  <a:pt x="0" y="0"/>
                </a:lnTo>
                <a:close/>
              </a:path>
            </a:pathLst>
          </a:custGeom>
          <a:blipFill rotWithShape="1">
            <a:blip r:embed="rId4">
              <a:alphaModFix/>
            </a:blip>
            <a:stretch>
              <a:fillRect b="0" l="0" r="0" t="0"/>
            </a:stretch>
          </a:blipFill>
          <a:ln>
            <a:noFill/>
          </a:ln>
        </p:spPr>
      </p:sp>
      <p:sp>
        <p:nvSpPr>
          <p:cNvPr id="163" name="Google Shape;163;g3b3ae0b1803_0_45"/>
          <p:cNvSpPr/>
          <p:nvPr/>
        </p:nvSpPr>
        <p:spPr>
          <a:xfrm rot="-1921234">
            <a:off x="5303983" y="8754127"/>
            <a:ext cx="1938915" cy="1507506"/>
          </a:xfrm>
          <a:custGeom>
            <a:rect b="b" l="l" r="r" t="t"/>
            <a:pathLst>
              <a:path extrusionOk="0" h="1508142" w="1939733">
                <a:moveTo>
                  <a:pt x="0" y="0"/>
                </a:moveTo>
                <a:lnTo>
                  <a:pt x="1939733" y="0"/>
                </a:lnTo>
                <a:lnTo>
                  <a:pt x="1939733" y="1508143"/>
                </a:lnTo>
                <a:lnTo>
                  <a:pt x="0" y="1508143"/>
                </a:lnTo>
                <a:lnTo>
                  <a:pt x="0" y="0"/>
                </a:lnTo>
                <a:close/>
              </a:path>
            </a:pathLst>
          </a:custGeom>
          <a:blipFill rotWithShape="1">
            <a:blip r:embed="rId5">
              <a:alphaModFix/>
            </a:blip>
            <a:stretch>
              <a:fillRect b="0" l="0" r="0" t="0"/>
            </a:stretch>
          </a:blipFill>
          <a:ln>
            <a:noFill/>
          </a:ln>
        </p:spPr>
      </p:sp>
      <p:sp>
        <p:nvSpPr>
          <p:cNvPr id="164" name="Google Shape;164;g3b3ae0b1803_0_45"/>
          <p:cNvSpPr txBox="1"/>
          <p:nvPr/>
        </p:nvSpPr>
        <p:spPr>
          <a:xfrm>
            <a:off x="3723600" y="864750"/>
            <a:ext cx="10840800" cy="3386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2000"/>
              <a:buFont typeface="Arial"/>
              <a:buNone/>
            </a:pPr>
            <a:r>
              <a:rPr b="1" lang="en-US" sz="6000">
                <a:latin typeface="Poppins"/>
                <a:ea typeface="Poppins"/>
                <a:cs typeface="Poppins"/>
                <a:sym typeface="Poppins"/>
              </a:rPr>
              <a:t>A Importância do Bem-Estar Digital: </a:t>
            </a:r>
            <a:endParaRPr b="1" sz="6000">
              <a:latin typeface="Poppins"/>
              <a:ea typeface="Poppins"/>
              <a:cs typeface="Poppins"/>
              <a:sym typeface="Poppins"/>
            </a:endParaRPr>
          </a:p>
          <a:p>
            <a:pPr indent="0" lvl="0" marL="0" marR="0" rtl="0" algn="ctr">
              <a:lnSpc>
                <a:spcPct val="160000"/>
              </a:lnSpc>
              <a:spcBef>
                <a:spcPts val="0"/>
              </a:spcBef>
              <a:spcAft>
                <a:spcPts val="0"/>
              </a:spcAft>
              <a:buClr>
                <a:srgbClr val="000000"/>
              </a:buClr>
              <a:buSzPts val="2000"/>
              <a:buFont typeface="Arial"/>
              <a:buNone/>
            </a:pPr>
            <a:r>
              <a:rPr b="1" lang="en-US" sz="5000">
                <a:latin typeface="Poppins"/>
                <a:ea typeface="Poppins"/>
                <a:cs typeface="Poppins"/>
                <a:sym typeface="Poppins"/>
              </a:rPr>
              <a:t>Impacto Positivo</a:t>
            </a:r>
            <a:endParaRPr sz="1000">
              <a:solidFill>
                <a:srgbClr val="2B2B2B"/>
              </a:solidFill>
              <a:latin typeface="Poppins Light"/>
              <a:ea typeface="Poppins Light"/>
              <a:cs typeface="Poppins Light"/>
              <a:sym typeface="Poppins Light"/>
            </a:endParaRPr>
          </a:p>
          <a:p>
            <a:pPr indent="0" lvl="0" marL="0" marR="0" rtl="0" algn="ctr">
              <a:lnSpc>
                <a:spcPct val="160000"/>
              </a:lnSpc>
              <a:spcBef>
                <a:spcPts val="0"/>
              </a:spcBef>
              <a:spcAft>
                <a:spcPts val="0"/>
              </a:spcAft>
              <a:buClr>
                <a:srgbClr val="000000"/>
              </a:buClr>
              <a:buSzPts val="2000"/>
              <a:buFont typeface="Arial"/>
              <a:buNone/>
            </a:pPr>
            <a:r>
              <a:t/>
            </a:r>
            <a:endParaRPr sz="2000">
              <a:solidFill>
                <a:srgbClr val="2B2B2B"/>
              </a:solidFill>
              <a:latin typeface="Poppins Light"/>
              <a:ea typeface="Poppins Light"/>
              <a:cs typeface="Poppins Light"/>
              <a:sym typeface="Poppins Light"/>
            </a:endParaRPr>
          </a:p>
        </p:txBody>
      </p:sp>
      <p:sp>
        <p:nvSpPr>
          <p:cNvPr id="165" name="Google Shape;165;g3b3ae0b1803_0_45"/>
          <p:cNvSpPr txBox="1"/>
          <p:nvPr/>
        </p:nvSpPr>
        <p:spPr>
          <a:xfrm>
            <a:off x="1349487" y="4502595"/>
            <a:ext cx="3885600" cy="307800"/>
          </a:xfrm>
          <a:prstGeom prst="rect">
            <a:avLst/>
          </a:prstGeom>
          <a:noFill/>
          <a:ln>
            <a:noFill/>
          </a:ln>
        </p:spPr>
        <p:txBody>
          <a:bodyPr anchorCtr="0" anchor="t" bIns="0" lIns="0" spcFirstLastPara="1" rIns="0" wrap="square" tIns="0">
            <a:spAutoFit/>
          </a:bodyPr>
          <a:lstStyle/>
          <a:p>
            <a:pPr indent="0" lvl="0" marL="0" marR="0" rtl="0" algn="ctr">
              <a:lnSpc>
                <a:spcPct val="160000"/>
              </a:lnSpc>
              <a:spcBef>
                <a:spcPts val="0"/>
              </a:spcBef>
              <a:spcAft>
                <a:spcPts val="0"/>
              </a:spcAft>
              <a:buClr>
                <a:srgbClr val="000000"/>
              </a:buClr>
              <a:buSzPts val="2000"/>
              <a:buFont typeface="Arial"/>
              <a:buNone/>
            </a:pPr>
            <a:r>
              <a:t/>
            </a:r>
            <a:endParaRPr sz="2000">
              <a:solidFill>
                <a:srgbClr val="2B2B2B"/>
              </a:solidFill>
              <a:latin typeface="Poppins Light"/>
              <a:ea typeface="Poppins Light"/>
              <a:cs typeface="Poppins Light"/>
              <a:sym typeface="Poppins Light"/>
            </a:endParaRPr>
          </a:p>
        </p:txBody>
      </p:sp>
      <p:sp>
        <p:nvSpPr>
          <p:cNvPr id="166" name="Google Shape;166;g3b3ae0b1803_0_45"/>
          <p:cNvSpPr txBox="1"/>
          <p:nvPr/>
        </p:nvSpPr>
        <p:spPr>
          <a:xfrm>
            <a:off x="1369500" y="4566438"/>
            <a:ext cx="15549000" cy="1293000"/>
          </a:xfrm>
          <a:prstGeom prst="rect">
            <a:avLst/>
          </a:prstGeom>
          <a:noFill/>
          <a:ln>
            <a:noFill/>
          </a:ln>
        </p:spPr>
        <p:txBody>
          <a:bodyPr anchorCtr="0" anchor="t" bIns="0" lIns="0" spcFirstLastPara="1" rIns="0" wrap="square" tIns="0">
            <a:spAutoFit/>
          </a:bodyPr>
          <a:lstStyle/>
          <a:p>
            <a:pPr indent="0" lvl="0" marL="0" marR="0" rtl="0" algn="ctr">
              <a:lnSpc>
                <a:spcPct val="160000"/>
              </a:lnSpc>
              <a:spcBef>
                <a:spcPts val="0"/>
              </a:spcBef>
              <a:spcAft>
                <a:spcPts val="0"/>
              </a:spcAft>
              <a:buClr>
                <a:srgbClr val="000000"/>
              </a:buClr>
              <a:buSzPts val="2000"/>
              <a:buFont typeface="Arial"/>
              <a:buNone/>
            </a:pPr>
            <a:r>
              <a:rPr lang="en-US" sz="2000">
                <a:solidFill>
                  <a:srgbClr val="2B2B2B"/>
                </a:solidFill>
                <a:latin typeface="Poppins Light"/>
                <a:ea typeface="Poppins Light"/>
                <a:cs typeface="Poppins Light"/>
                <a:sym typeface="Poppins Light"/>
              </a:rPr>
              <a:t>A tecnologia pode ajudar a explorar interesses, a expressar-se, a colaborar com outros e a manter contacto com amigos ou comunidades. Ao mesmo tempo, é importante notar quando os espaços online causam stress, comparação ou baixa autoestima.</a:t>
            </a:r>
            <a:endParaRPr sz="2000">
              <a:solidFill>
                <a:srgbClr val="2B2B2B"/>
              </a:solidFill>
              <a:latin typeface="Poppins Light"/>
              <a:ea typeface="Poppins Light"/>
              <a:cs typeface="Poppins Light"/>
              <a:sym typeface="Poppins Light"/>
            </a:endParaRPr>
          </a:p>
        </p:txBody>
      </p:sp>
      <p:sp>
        <p:nvSpPr>
          <p:cNvPr id="167" name="Google Shape;167;g3b3ae0b1803_0_45"/>
          <p:cNvSpPr/>
          <p:nvPr/>
        </p:nvSpPr>
        <p:spPr>
          <a:xfrm flipH="1" rot="10800000">
            <a:off x="16062127" y="0"/>
            <a:ext cx="2225873" cy="2225873"/>
          </a:xfrm>
          <a:custGeom>
            <a:rect b="b" l="l" r="r" t="t"/>
            <a:pathLst>
              <a:path extrusionOk="0" h="2225873" w="2225873">
                <a:moveTo>
                  <a:pt x="0" y="2225873"/>
                </a:moveTo>
                <a:lnTo>
                  <a:pt x="2225873" y="2225873"/>
                </a:lnTo>
                <a:lnTo>
                  <a:pt x="2225873" y="0"/>
                </a:lnTo>
                <a:lnTo>
                  <a:pt x="0" y="0"/>
                </a:lnTo>
                <a:lnTo>
                  <a:pt x="0" y="2225873"/>
                </a:lnTo>
                <a:close/>
              </a:path>
            </a:pathLst>
          </a:custGeom>
          <a:blipFill rotWithShape="1">
            <a:blip r:embed="rId6">
              <a:alphaModFix/>
            </a:blip>
            <a:stretch>
              <a:fillRect b="0" l="0" r="0" t="0"/>
            </a:stretch>
          </a:blipFill>
          <a:ln>
            <a:noFill/>
          </a:ln>
        </p:spPr>
      </p:sp>
      <p:sp>
        <p:nvSpPr>
          <p:cNvPr id="168" name="Google Shape;168;g3b3ae0b1803_0_45"/>
          <p:cNvSpPr/>
          <p:nvPr/>
        </p:nvSpPr>
        <p:spPr>
          <a:xfrm flipH="1" rot="10800000">
            <a:off x="0" y="7707400"/>
            <a:ext cx="2792531" cy="2579600"/>
          </a:xfrm>
          <a:custGeom>
            <a:rect b="b" l="l" r="r" t="t"/>
            <a:pathLst>
              <a:path extrusionOk="0" h="2579600" w="2792531">
                <a:moveTo>
                  <a:pt x="0" y="2579600"/>
                </a:moveTo>
                <a:lnTo>
                  <a:pt x="2792531" y="2579600"/>
                </a:lnTo>
                <a:lnTo>
                  <a:pt x="2792531" y="0"/>
                </a:lnTo>
                <a:lnTo>
                  <a:pt x="0" y="0"/>
                </a:lnTo>
                <a:lnTo>
                  <a:pt x="0" y="2579600"/>
                </a:lnTo>
                <a:close/>
              </a:path>
            </a:pathLst>
          </a:custGeom>
          <a:blipFill rotWithShape="1">
            <a:blip r:embed="rId7">
              <a:alphaModFix/>
            </a:blip>
            <a:stretch>
              <a:fillRect b="0" l="0" r="0" t="0"/>
            </a:stretch>
          </a:blipFill>
          <a:ln>
            <a:noFill/>
          </a:ln>
        </p:spPr>
      </p:sp>
      <p:sp>
        <p:nvSpPr>
          <p:cNvPr id="169" name="Google Shape;169;g3b3ae0b1803_0_45"/>
          <p:cNvSpPr txBox="1"/>
          <p:nvPr/>
        </p:nvSpPr>
        <p:spPr>
          <a:xfrm>
            <a:off x="3088650" y="6016625"/>
            <a:ext cx="12110700" cy="2232000"/>
          </a:xfrm>
          <a:prstGeom prst="rect">
            <a:avLst/>
          </a:prstGeom>
          <a:noFill/>
          <a:ln>
            <a:noFill/>
          </a:ln>
        </p:spPr>
        <p:txBody>
          <a:bodyPr anchorCtr="0" anchor="t" bIns="0" lIns="0" spcFirstLastPara="1" rIns="0" wrap="square" tIns="0">
            <a:spAutoFit/>
          </a:bodyPr>
          <a:lstStyle/>
          <a:p>
            <a:pPr indent="0" lvl="0" marL="0" marR="0" rtl="0" algn="ctr">
              <a:lnSpc>
                <a:spcPct val="160000"/>
              </a:lnSpc>
              <a:spcBef>
                <a:spcPts val="0"/>
              </a:spcBef>
              <a:spcAft>
                <a:spcPts val="0"/>
              </a:spcAft>
              <a:buClr>
                <a:srgbClr val="000000"/>
              </a:buClr>
              <a:buSzPts val="2000"/>
              <a:buFont typeface="Arial"/>
              <a:buNone/>
            </a:pPr>
            <a:r>
              <a:rPr lang="en-US" sz="2500">
                <a:solidFill>
                  <a:srgbClr val="2B2B2B"/>
                </a:solidFill>
                <a:latin typeface="Poppins Light"/>
                <a:ea typeface="Poppins Light"/>
                <a:cs typeface="Poppins Light"/>
                <a:sym typeface="Poppins Light"/>
              </a:rPr>
              <a:t>O uso digital positivo inclui seguir contas que o inspiram, usar ferramentas para estudo ou criatividade e fazer pausas quando o conteúdo parece avassalador. O objetivo é que o seu tempo online acrescente valor à sua vida e o faça sentir-se melhor, e não pior.</a:t>
            </a:r>
            <a:endParaRPr b="0" i="0" sz="2500"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3"/>
          <p:cNvSpPr/>
          <p:nvPr/>
        </p:nvSpPr>
        <p:spPr>
          <a:xfrm rot="1541325">
            <a:off x="8117938" y="3428161"/>
            <a:ext cx="2052124" cy="2052124"/>
          </a:xfrm>
          <a:custGeom>
            <a:rect b="b" l="l" r="r" t="t"/>
            <a:pathLst>
              <a:path extrusionOk="0" h="2052124" w="2052124">
                <a:moveTo>
                  <a:pt x="0" y="0"/>
                </a:moveTo>
                <a:lnTo>
                  <a:pt x="2052124" y="0"/>
                </a:lnTo>
                <a:lnTo>
                  <a:pt x="2052124" y="2052124"/>
                </a:lnTo>
                <a:lnTo>
                  <a:pt x="0" y="2052124"/>
                </a:lnTo>
                <a:lnTo>
                  <a:pt x="0" y="0"/>
                </a:lnTo>
                <a:close/>
              </a:path>
            </a:pathLst>
          </a:custGeom>
          <a:blipFill rotWithShape="1">
            <a:blip r:embed="rId3">
              <a:alphaModFix/>
            </a:blip>
            <a:stretch>
              <a:fillRect b="0" l="0" r="0" t="0"/>
            </a:stretch>
          </a:blipFill>
          <a:ln>
            <a:noFill/>
          </a:ln>
        </p:spPr>
      </p:sp>
      <p:sp>
        <p:nvSpPr>
          <p:cNvPr id="175" name="Google Shape;175;p3"/>
          <p:cNvSpPr/>
          <p:nvPr/>
        </p:nvSpPr>
        <p:spPr>
          <a:xfrm rot="-2621229">
            <a:off x="8897109" y="8229524"/>
            <a:ext cx="856888" cy="1365559"/>
          </a:xfrm>
          <a:custGeom>
            <a:rect b="b" l="l" r="r" t="t"/>
            <a:pathLst>
              <a:path extrusionOk="0" h="1365559" w="856888">
                <a:moveTo>
                  <a:pt x="0" y="0"/>
                </a:moveTo>
                <a:lnTo>
                  <a:pt x="856889" y="0"/>
                </a:lnTo>
                <a:lnTo>
                  <a:pt x="856889" y="1365558"/>
                </a:lnTo>
                <a:lnTo>
                  <a:pt x="0" y="1365558"/>
                </a:lnTo>
                <a:lnTo>
                  <a:pt x="0" y="0"/>
                </a:lnTo>
                <a:close/>
              </a:path>
            </a:pathLst>
          </a:custGeom>
          <a:blipFill rotWithShape="1">
            <a:blip r:embed="rId4">
              <a:alphaModFix/>
            </a:blip>
            <a:stretch>
              <a:fillRect b="0" l="0" r="0" t="0"/>
            </a:stretch>
          </a:blipFill>
          <a:ln>
            <a:noFill/>
          </a:ln>
        </p:spPr>
      </p:sp>
      <p:sp>
        <p:nvSpPr>
          <p:cNvPr id="176" name="Google Shape;176;p3"/>
          <p:cNvSpPr/>
          <p:nvPr/>
        </p:nvSpPr>
        <p:spPr>
          <a:xfrm>
            <a:off x="-1366070" y="1475920"/>
            <a:ext cx="2732141" cy="2342811"/>
          </a:xfrm>
          <a:custGeom>
            <a:rect b="b" l="l" r="r" t="t"/>
            <a:pathLst>
              <a:path extrusionOk="0" h="2342811" w="2732141">
                <a:moveTo>
                  <a:pt x="0" y="0"/>
                </a:moveTo>
                <a:lnTo>
                  <a:pt x="2732140" y="0"/>
                </a:lnTo>
                <a:lnTo>
                  <a:pt x="2732140" y="2342811"/>
                </a:lnTo>
                <a:lnTo>
                  <a:pt x="0" y="2342811"/>
                </a:lnTo>
                <a:lnTo>
                  <a:pt x="0" y="0"/>
                </a:lnTo>
                <a:close/>
              </a:path>
            </a:pathLst>
          </a:custGeom>
          <a:blipFill rotWithShape="1">
            <a:blip r:embed="rId5">
              <a:alphaModFix/>
            </a:blip>
            <a:stretch>
              <a:fillRect b="0" l="0" r="0" t="0"/>
            </a:stretch>
          </a:blipFill>
          <a:ln>
            <a:noFill/>
          </a:ln>
        </p:spPr>
      </p:sp>
      <p:sp>
        <p:nvSpPr>
          <p:cNvPr id="177" name="Google Shape;177;p3"/>
          <p:cNvSpPr/>
          <p:nvPr/>
        </p:nvSpPr>
        <p:spPr>
          <a:xfrm>
            <a:off x="0" y="-264675"/>
            <a:ext cx="600168" cy="1553833"/>
          </a:xfrm>
          <a:custGeom>
            <a:rect b="b" l="l" r="r" t="t"/>
            <a:pathLst>
              <a:path extrusionOk="0" h="1553833" w="600168">
                <a:moveTo>
                  <a:pt x="0" y="0"/>
                </a:moveTo>
                <a:lnTo>
                  <a:pt x="600168" y="0"/>
                </a:lnTo>
                <a:lnTo>
                  <a:pt x="600168" y="1553833"/>
                </a:lnTo>
                <a:lnTo>
                  <a:pt x="0" y="1553833"/>
                </a:lnTo>
                <a:lnTo>
                  <a:pt x="0" y="0"/>
                </a:lnTo>
                <a:close/>
              </a:path>
            </a:pathLst>
          </a:custGeom>
          <a:blipFill rotWithShape="1">
            <a:blip r:embed="rId6">
              <a:alphaModFix/>
            </a:blip>
            <a:stretch>
              <a:fillRect b="0" l="0" r="0" t="0"/>
            </a:stretch>
          </a:blipFill>
          <a:ln>
            <a:noFill/>
          </a:ln>
        </p:spPr>
      </p:sp>
      <p:sp>
        <p:nvSpPr>
          <p:cNvPr id="178" name="Google Shape;178;p3"/>
          <p:cNvSpPr/>
          <p:nvPr/>
        </p:nvSpPr>
        <p:spPr>
          <a:xfrm>
            <a:off x="0" y="8703817"/>
            <a:ext cx="1462466" cy="1583183"/>
          </a:xfrm>
          <a:custGeom>
            <a:rect b="b" l="l" r="r" t="t"/>
            <a:pathLst>
              <a:path extrusionOk="0" h="1583183" w="1462466">
                <a:moveTo>
                  <a:pt x="0" y="0"/>
                </a:moveTo>
                <a:lnTo>
                  <a:pt x="1462466" y="0"/>
                </a:lnTo>
                <a:lnTo>
                  <a:pt x="1462466" y="1583183"/>
                </a:lnTo>
                <a:lnTo>
                  <a:pt x="0" y="1583183"/>
                </a:lnTo>
                <a:lnTo>
                  <a:pt x="0" y="0"/>
                </a:lnTo>
                <a:close/>
              </a:path>
            </a:pathLst>
          </a:custGeom>
          <a:blipFill rotWithShape="1">
            <a:blip r:embed="rId7">
              <a:alphaModFix/>
            </a:blip>
            <a:stretch>
              <a:fillRect b="0" l="0" r="0" t="0"/>
            </a:stretch>
          </a:blipFill>
          <a:ln>
            <a:noFill/>
          </a:ln>
        </p:spPr>
      </p:sp>
      <p:sp>
        <p:nvSpPr>
          <p:cNvPr id="179" name="Google Shape;179;p3"/>
          <p:cNvSpPr/>
          <p:nvPr/>
        </p:nvSpPr>
        <p:spPr>
          <a:xfrm>
            <a:off x="15751955" y="-48240"/>
            <a:ext cx="2510245" cy="2695565"/>
          </a:xfrm>
          <a:custGeom>
            <a:rect b="b" l="l" r="r" t="t"/>
            <a:pathLst>
              <a:path extrusionOk="0" h="2695565" w="2510245">
                <a:moveTo>
                  <a:pt x="0" y="0"/>
                </a:moveTo>
                <a:lnTo>
                  <a:pt x="2510245" y="0"/>
                </a:lnTo>
                <a:lnTo>
                  <a:pt x="2510245" y="2695566"/>
                </a:lnTo>
                <a:lnTo>
                  <a:pt x="0" y="2695566"/>
                </a:lnTo>
                <a:lnTo>
                  <a:pt x="0" y="0"/>
                </a:lnTo>
                <a:close/>
              </a:path>
            </a:pathLst>
          </a:custGeom>
          <a:blipFill rotWithShape="1">
            <a:blip r:embed="rId8">
              <a:alphaModFix/>
            </a:blip>
            <a:stretch>
              <a:fillRect b="0" l="0" r="0" t="0"/>
            </a:stretch>
          </a:blipFill>
          <a:ln>
            <a:noFill/>
          </a:ln>
        </p:spPr>
      </p:sp>
      <p:sp>
        <p:nvSpPr>
          <p:cNvPr id="180" name="Google Shape;180;p3"/>
          <p:cNvSpPr txBox="1"/>
          <p:nvPr/>
        </p:nvSpPr>
        <p:spPr>
          <a:xfrm>
            <a:off x="1511875" y="1049850"/>
            <a:ext cx="13118100" cy="984900"/>
          </a:xfrm>
          <a:prstGeom prst="rect">
            <a:avLst/>
          </a:prstGeom>
          <a:noFill/>
          <a:ln>
            <a:noFill/>
          </a:ln>
        </p:spPr>
        <p:txBody>
          <a:bodyPr anchorCtr="0" anchor="t" bIns="0" lIns="0" spcFirstLastPara="1" rIns="0" wrap="square" tIns="0">
            <a:spAutoFit/>
          </a:bodyPr>
          <a:lstStyle/>
          <a:p>
            <a:pPr indent="0" lvl="0" marL="0" marR="0" rtl="0" algn="l">
              <a:lnSpc>
                <a:spcPct val="110001"/>
              </a:lnSpc>
              <a:spcBef>
                <a:spcPts val="0"/>
              </a:spcBef>
              <a:spcAft>
                <a:spcPts val="0"/>
              </a:spcAft>
              <a:buClr>
                <a:srgbClr val="000000"/>
              </a:buClr>
              <a:buSzPts val="6399"/>
              <a:buFont typeface="Arial"/>
              <a:buNone/>
            </a:pPr>
            <a:r>
              <a:rPr b="1" lang="en-US" sz="6399">
                <a:solidFill>
                  <a:srgbClr val="2B2B2B"/>
                </a:solidFill>
                <a:latin typeface="Poppins"/>
                <a:ea typeface="Poppins"/>
                <a:cs typeface="Poppins"/>
                <a:sym typeface="Poppins"/>
              </a:rPr>
              <a:t>Resultados de Aprendizagem</a:t>
            </a:r>
            <a:endParaRPr b="0" i="0" sz="1400" u="none" cap="none" strike="noStrike">
              <a:solidFill>
                <a:srgbClr val="000000"/>
              </a:solidFill>
              <a:latin typeface="Arial"/>
              <a:ea typeface="Arial"/>
              <a:cs typeface="Arial"/>
              <a:sym typeface="Arial"/>
            </a:endParaRPr>
          </a:p>
        </p:txBody>
      </p:sp>
      <p:sp>
        <p:nvSpPr>
          <p:cNvPr id="181" name="Google Shape;181;p3"/>
          <p:cNvSpPr txBox="1"/>
          <p:nvPr/>
        </p:nvSpPr>
        <p:spPr>
          <a:xfrm>
            <a:off x="10326050" y="3240175"/>
            <a:ext cx="6775200" cy="6218400"/>
          </a:xfrm>
          <a:prstGeom prst="rect">
            <a:avLst/>
          </a:prstGeom>
          <a:noFill/>
          <a:ln>
            <a:noFill/>
          </a:ln>
        </p:spPr>
        <p:txBody>
          <a:bodyPr anchorCtr="0" anchor="t" bIns="0" lIns="0" spcFirstLastPara="1" rIns="0" wrap="square" tIns="0">
            <a:spAutoFit/>
          </a:bodyPr>
          <a:lstStyle/>
          <a:p>
            <a:pPr indent="-355600" lvl="0" marL="457200" marR="0" rtl="0" algn="l">
              <a:lnSpc>
                <a:spcPct val="160000"/>
              </a:lnSpc>
              <a:spcBef>
                <a:spcPts val="0"/>
              </a:spcBef>
              <a:spcAft>
                <a:spcPts val="0"/>
              </a:spcAft>
              <a:buClr>
                <a:srgbClr val="2B2B2B"/>
              </a:buClr>
              <a:buSzPts val="2000"/>
              <a:buFont typeface="Poppins Light"/>
              <a:buChar char="●"/>
            </a:pPr>
            <a:r>
              <a:rPr lang="en-US" sz="2000">
                <a:solidFill>
                  <a:srgbClr val="2B2B2B"/>
                </a:solidFill>
                <a:latin typeface="Poppins Light"/>
                <a:ea typeface="Poppins Light"/>
                <a:cs typeface="Poppins Light"/>
                <a:sym typeface="Poppins Light"/>
              </a:rPr>
              <a:t>Construir um bom relacionamento em grupo e segurança psicológica para que os participantes se sintam confortáveis a partilhar.</a:t>
            </a:r>
            <a:endParaRPr sz="2000">
              <a:solidFill>
                <a:srgbClr val="2B2B2B"/>
              </a:solidFill>
              <a:latin typeface="Poppins Light"/>
              <a:ea typeface="Poppins Light"/>
              <a:cs typeface="Poppins Light"/>
              <a:sym typeface="Poppins Light"/>
            </a:endParaRPr>
          </a:p>
          <a:p>
            <a:pPr indent="-355600" lvl="0" marL="457200" marR="0" rtl="0" algn="l">
              <a:lnSpc>
                <a:spcPct val="160000"/>
              </a:lnSpc>
              <a:spcBef>
                <a:spcPts val="0"/>
              </a:spcBef>
              <a:spcAft>
                <a:spcPts val="0"/>
              </a:spcAft>
              <a:buClr>
                <a:srgbClr val="2B2B2B"/>
              </a:buClr>
              <a:buSzPts val="2000"/>
              <a:buFont typeface="Poppins Light"/>
              <a:buChar char="●"/>
            </a:pPr>
            <a:r>
              <a:rPr lang="en-US" sz="2000">
                <a:solidFill>
                  <a:srgbClr val="2B2B2B"/>
                </a:solidFill>
                <a:latin typeface="Poppins Light"/>
                <a:ea typeface="Poppins Light"/>
                <a:cs typeface="Poppins Light"/>
                <a:sym typeface="Poppins Light"/>
              </a:rPr>
              <a:t>Praticar a auto-revelação rápida e de baixa pressão ligada à identidade online (exercício de emojis).</a:t>
            </a:r>
            <a:endParaRPr sz="2000">
              <a:solidFill>
                <a:srgbClr val="2B2B2B"/>
              </a:solidFill>
              <a:latin typeface="Poppins Light"/>
              <a:ea typeface="Poppins Light"/>
              <a:cs typeface="Poppins Light"/>
              <a:sym typeface="Poppins Light"/>
            </a:endParaRPr>
          </a:p>
          <a:p>
            <a:pPr indent="-355600" lvl="0" marL="457200" marR="0" rtl="0" algn="l">
              <a:lnSpc>
                <a:spcPct val="160000"/>
              </a:lnSpc>
              <a:spcBef>
                <a:spcPts val="0"/>
              </a:spcBef>
              <a:spcAft>
                <a:spcPts val="0"/>
              </a:spcAft>
              <a:buClr>
                <a:srgbClr val="2B2B2B"/>
              </a:buClr>
              <a:buSzPts val="2000"/>
              <a:buFont typeface="Poppins Light"/>
              <a:buChar char="●"/>
            </a:pPr>
            <a:r>
              <a:rPr lang="en-US" sz="2000">
                <a:solidFill>
                  <a:srgbClr val="2B2B2B"/>
                </a:solidFill>
                <a:latin typeface="Poppins Light"/>
                <a:ea typeface="Poppins Light"/>
                <a:cs typeface="Poppins Light"/>
                <a:sym typeface="Poppins Light"/>
              </a:rPr>
              <a:t>Desenvolver o trabalho em equipa e as competências de cocriação através de uma tarefa criativa partilhada relacionada com o bem-estar digital.</a:t>
            </a:r>
            <a:endParaRPr sz="2000">
              <a:solidFill>
                <a:srgbClr val="2B2B2B"/>
              </a:solidFill>
              <a:latin typeface="Poppins Light"/>
              <a:ea typeface="Poppins Light"/>
              <a:cs typeface="Poppins Light"/>
              <a:sym typeface="Poppins Light"/>
            </a:endParaRPr>
          </a:p>
          <a:p>
            <a:pPr indent="-355600" lvl="0" marL="457200" marR="0" rtl="0" algn="l">
              <a:lnSpc>
                <a:spcPct val="160000"/>
              </a:lnSpc>
              <a:spcBef>
                <a:spcPts val="0"/>
              </a:spcBef>
              <a:spcAft>
                <a:spcPts val="0"/>
              </a:spcAft>
              <a:buClr>
                <a:srgbClr val="2B2B2B"/>
              </a:buClr>
              <a:buSzPts val="2000"/>
              <a:buFont typeface="Poppins Light"/>
              <a:buChar char="●"/>
            </a:pPr>
            <a:r>
              <a:rPr lang="en-US" sz="2000">
                <a:solidFill>
                  <a:srgbClr val="2B2B2B"/>
                </a:solidFill>
                <a:latin typeface="Poppins Light"/>
                <a:ea typeface="Poppins Light"/>
                <a:cs typeface="Poppins Light"/>
                <a:sym typeface="Poppins Light"/>
              </a:rPr>
              <a:t>Refletir sobre os pontos fortes pessoais e a dinâmica de grupo e identificar uma pequena ação para apoiar os colegas online.</a:t>
            </a:r>
            <a:endParaRPr sz="2000">
              <a:solidFill>
                <a:srgbClr val="2B2B2B"/>
              </a:solidFill>
              <a:latin typeface="Poppins Light"/>
              <a:ea typeface="Poppins Light"/>
              <a:cs typeface="Poppins Light"/>
              <a:sym typeface="Poppins Light"/>
            </a:endParaRPr>
          </a:p>
        </p:txBody>
      </p:sp>
      <p:pic>
        <p:nvPicPr>
          <p:cNvPr descr="E-learning Concept Speech Bubbles (Provided by Getty Images)" id="182" name="Google Shape;182;p3"/>
          <p:cNvPicPr preferRelativeResize="0"/>
          <p:nvPr/>
        </p:nvPicPr>
        <p:blipFill rotWithShape="1">
          <a:blip r:embed="rId9">
            <a:alphaModFix/>
          </a:blip>
          <a:srcRect b="3352" l="0" r="0" t="0"/>
          <a:stretch/>
        </p:blipFill>
        <p:spPr>
          <a:xfrm>
            <a:off x="719375" y="2779600"/>
            <a:ext cx="8172652" cy="59242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4"/>
          <p:cNvSpPr/>
          <p:nvPr/>
        </p:nvSpPr>
        <p:spPr>
          <a:xfrm>
            <a:off x="0" y="461678"/>
            <a:ext cx="1016906" cy="1023302"/>
          </a:xfrm>
          <a:custGeom>
            <a:rect b="b" l="l" r="r" t="t"/>
            <a:pathLst>
              <a:path extrusionOk="0" h="1023302" w="1016906">
                <a:moveTo>
                  <a:pt x="0" y="0"/>
                </a:moveTo>
                <a:lnTo>
                  <a:pt x="1016906" y="0"/>
                </a:lnTo>
                <a:lnTo>
                  <a:pt x="1016906" y="1023301"/>
                </a:lnTo>
                <a:lnTo>
                  <a:pt x="0" y="1023301"/>
                </a:lnTo>
                <a:lnTo>
                  <a:pt x="0" y="0"/>
                </a:lnTo>
                <a:close/>
              </a:path>
            </a:pathLst>
          </a:custGeom>
          <a:blipFill rotWithShape="1">
            <a:blip r:embed="rId3">
              <a:alphaModFix/>
            </a:blip>
            <a:stretch>
              <a:fillRect b="0" l="0" r="0" t="0"/>
            </a:stretch>
          </a:blipFill>
          <a:ln>
            <a:noFill/>
          </a:ln>
        </p:spPr>
      </p:sp>
      <p:sp>
        <p:nvSpPr>
          <p:cNvPr id="188" name="Google Shape;188;p4"/>
          <p:cNvSpPr/>
          <p:nvPr/>
        </p:nvSpPr>
        <p:spPr>
          <a:xfrm rot="5489235">
            <a:off x="8421583" y="99522"/>
            <a:ext cx="1858356" cy="1858356"/>
          </a:xfrm>
          <a:custGeom>
            <a:rect b="b" l="l" r="r" t="t"/>
            <a:pathLst>
              <a:path extrusionOk="0" h="1858356" w="1858356">
                <a:moveTo>
                  <a:pt x="0" y="0"/>
                </a:moveTo>
                <a:lnTo>
                  <a:pt x="1858357" y="0"/>
                </a:lnTo>
                <a:lnTo>
                  <a:pt x="1858357" y="1858356"/>
                </a:lnTo>
                <a:lnTo>
                  <a:pt x="0" y="1858356"/>
                </a:lnTo>
                <a:lnTo>
                  <a:pt x="0" y="0"/>
                </a:lnTo>
                <a:close/>
              </a:path>
            </a:pathLst>
          </a:custGeom>
          <a:blipFill rotWithShape="1">
            <a:blip r:embed="rId4">
              <a:alphaModFix/>
            </a:blip>
            <a:stretch>
              <a:fillRect b="0" l="0" r="0" t="0"/>
            </a:stretch>
          </a:blipFill>
          <a:ln>
            <a:noFill/>
          </a:ln>
        </p:spPr>
      </p:sp>
      <p:sp>
        <p:nvSpPr>
          <p:cNvPr id="189" name="Google Shape;189;p4"/>
          <p:cNvSpPr/>
          <p:nvPr/>
        </p:nvSpPr>
        <p:spPr>
          <a:xfrm rot="10800000">
            <a:off x="12703929" y="4413906"/>
            <a:ext cx="1238615" cy="1238615"/>
          </a:xfrm>
          <a:custGeom>
            <a:rect b="b" l="l" r="r" t="t"/>
            <a:pathLst>
              <a:path extrusionOk="0" h="1238615" w="1238615">
                <a:moveTo>
                  <a:pt x="0" y="0"/>
                </a:moveTo>
                <a:lnTo>
                  <a:pt x="1238615" y="0"/>
                </a:lnTo>
                <a:lnTo>
                  <a:pt x="1238615" y="1238614"/>
                </a:lnTo>
                <a:lnTo>
                  <a:pt x="0" y="1238614"/>
                </a:lnTo>
                <a:lnTo>
                  <a:pt x="0" y="0"/>
                </a:lnTo>
                <a:close/>
              </a:path>
            </a:pathLst>
          </a:custGeom>
          <a:blipFill rotWithShape="1">
            <a:blip r:embed="rId5">
              <a:alphaModFix/>
            </a:blip>
            <a:stretch>
              <a:fillRect b="0" l="0" r="0" t="0"/>
            </a:stretch>
          </a:blipFill>
          <a:ln>
            <a:noFill/>
          </a:ln>
        </p:spPr>
      </p:sp>
      <p:sp>
        <p:nvSpPr>
          <p:cNvPr id="190" name="Google Shape;190;p4"/>
          <p:cNvSpPr/>
          <p:nvPr/>
        </p:nvSpPr>
        <p:spPr>
          <a:xfrm rot="10800000">
            <a:off x="16480286" y="423653"/>
            <a:ext cx="1558028" cy="1558028"/>
          </a:xfrm>
          <a:custGeom>
            <a:rect b="b" l="l" r="r" t="t"/>
            <a:pathLst>
              <a:path extrusionOk="0" h="1558028" w="1558028">
                <a:moveTo>
                  <a:pt x="1558028" y="1558029"/>
                </a:moveTo>
                <a:lnTo>
                  <a:pt x="0" y="1558029"/>
                </a:lnTo>
                <a:lnTo>
                  <a:pt x="0" y="0"/>
                </a:lnTo>
                <a:lnTo>
                  <a:pt x="1558028" y="0"/>
                </a:lnTo>
                <a:lnTo>
                  <a:pt x="1558028" y="1558029"/>
                </a:lnTo>
                <a:close/>
              </a:path>
            </a:pathLst>
          </a:custGeom>
          <a:blipFill rotWithShape="1">
            <a:blip r:embed="rId6">
              <a:alphaModFix/>
            </a:blip>
            <a:stretch>
              <a:fillRect b="0" l="0" r="0" t="0"/>
            </a:stretch>
          </a:blipFill>
          <a:ln>
            <a:noFill/>
          </a:ln>
        </p:spPr>
      </p:sp>
      <p:sp>
        <p:nvSpPr>
          <p:cNvPr id="191" name="Google Shape;191;p4"/>
          <p:cNvSpPr/>
          <p:nvPr/>
        </p:nvSpPr>
        <p:spPr>
          <a:xfrm flipH="1" rot="10800000">
            <a:off x="11794" y="6930055"/>
            <a:ext cx="2979289" cy="3356945"/>
          </a:xfrm>
          <a:custGeom>
            <a:rect b="b" l="l" r="r" t="t"/>
            <a:pathLst>
              <a:path extrusionOk="0" h="3356945" w="2979289">
                <a:moveTo>
                  <a:pt x="0" y="3356945"/>
                </a:moveTo>
                <a:lnTo>
                  <a:pt x="2979289" y="3356945"/>
                </a:lnTo>
                <a:lnTo>
                  <a:pt x="2979289" y="0"/>
                </a:lnTo>
                <a:lnTo>
                  <a:pt x="0" y="0"/>
                </a:lnTo>
                <a:lnTo>
                  <a:pt x="0" y="3356945"/>
                </a:lnTo>
                <a:close/>
              </a:path>
            </a:pathLst>
          </a:custGeom>
          <a:blipFill rotWithShape="1">
            <a:blip r:embed="rId7">
              <a:alphaModFix/>
            </a:blip>
            <a:stretch>
              <a:fillRect b="0" l="0" r="0" t="0"/>
            </a:stretch>
          </a:blipFill>
          <a:ln>
            <a:noFill/>
          </a:ln>
        </p:spPr>
      </p:sp>
      <p:sp>
        <p:nvSpPr>
          <p:cNvPr id="192" name="Google Shape;192;p4"/>
          <p:cNvSpPr txBox="1"/>
          <p:nvPr/>
        </p:nvSpPr>
        <p:spPr>
          <a:xfrm>
            <a:off x="1054662" y="1981669"/>
            <a:ext cx="7034700" cy="984900"/>
          </a:xfrm>
          <a:prstGeom prst="rect">
            <a:avLst/>
          </a:prstGeom>
          <a:noFill/>
          <a:ln>
            <a:noFill/>
          </a:ln>
        </p:spPr>
        <p:txBody>
          <a:bodyPr anchorCtr="0" anchor="t" bIns="0" lIns="0" spcFirstLastPara="1" rIns="0" wrap="square" tIns="0">
            <a:spAutoFit/>
          </a:bodyPr>
          <a:lstStyle/>
          <a:p>
            <a:pPr indent="0" lvl="0" marL="0" marR="0" rtl="0" algn="ctr">
              <a:lnSpc>
                <a:spcPct val="110001"/>
              </a:lnSpc>
              <a:spcBef>
                <a:spcPts val="0"/>
              </a:spcBef>
              <a:spcAft>
                <a:spcPts val="0"/>
              </a:spcAft>
              <a:buClr>
                <a:srgbClr val="000000"/>
              </a:buClr>
              <a:buSzPts val="6399"/>
              <a:buFont typeface="Arial"/>
              <a:buNone/>
            </a:pPr>
            <a:r>
              <a:rPr b="1" lang="en-US" sz="6399">
                <a:solidFill>
                  <a:srgbClr val="2B2B2B"/>
                </a:solidFill>
                <a:latin typeface="Poppins"/>
                <a:ea typeface="Poppins"/>
                <a:cs typeface="Poppins"/>
                <a:sym typeface="Poppins"/>
              </a:rPr>
              <a:t>Missão Detox</a:t>
            </a:r>
            <a:endParaRPr b="1" sz="6399">
              <a:solidFill>
                <a:srgbClr val="2B2B2B"/>
              </a:solidFill>
              <a:latin typeface="Poppins"/>
              <a:ea typeface="Poppins"/>
              <a:cs typeface="Poppins"/>
              <a:sym typeface="Poppins"/>
            </a:endParaRPr>
          </a:p>
        </p:txBody>
      </p:sp>
      <p:sp>
        <p:nvSpPr>
          <p:cNvPr id="193" name="Google Shape;193;p4"/>
          <p:cNvSpPr txBox="1"/>
          <p:nvPr/>
        </p:nvSpPr>
        <p:spPr>
          <a:xfrm>
            <a:off x="6442975" y="6142025"/>
            <a:ext cx="4855200" cy="2937000"/>
          </a:xfrm>
          <a:prstGeom prst="rect">
            <a:avLst/>
          </a:prstGeom>
          <a:noFill/>
          <a:ln>
            <a:noFill/>
          </a:ln>
        </p:spPr>
        <p:txBody>
          <a:bodyPr anchorCtr="0" anchor="t" bIns="0" lIns="0" spcFirstLastPara="1" rIns="0" wrap="square" tIns="0">
            <a:spAutoFit/>
          </a:bodyPr>
          <a:lstStyle/>
          <a:p>
            <a:pPr indent="0" lvl="0" marL="0" marR="0" rtl="0" algn="just">
              <a:lnSpc>
                <a:spcPct val="160000"/>
              </a:lnSpc>
              <a:spcBef>
                <a:spcPts val="0"/>
              </a:spcBef>
              <a:spcAft>
                <a:spcPts val="0"/>
              </a:spcAft>
              <a:buClr>
                <a:srgbClr val="000000"/>
              </a:buClr>
              <a:buSzPts val="1800"/>
              <a:buFont typeface="Arial"/>
              <a:buNone/>
            </a:pPr>
            <a:r>
              <a:rPr lang="en-US" sz="1800">
                <a:solidFill>
                  <a:srgbClr val="2B2B2B"/>
                </a:solidFill>
                <a:latin typeface="Poppins Light"/>
                <a:ea typeface="Poppins Light"/>
                <a:cs typeface="Poppins Light"/>
                <a:sym typeface="Poppins Light"/>
              </a:rPr>
              <a:t>Todo o grupo completará seis desafios cooperativos que incentivam a desconexão, a criatividade e a diversão. Todas as tarefas são concluídas em conjunto; os papéis (cronometrista, responsável pelas notas, coordenador de tarefas) podem rodar.</a:t>
            </a:r>
            <a:endParaRPr b="0" i="0" sz="1800" u="none" cap="none" strike="noStrike">
              <a:solidFill>
                <a:srgbClr val="000000"/>
              </a:solidFill>
              <a:latin typeface="Arial"/>
              <a:ea typeface="Arial"/>
              <a:cs typeface="Arial"/>
              <a:sym typeface="Arial"/>
            </a:endParaRPr>
          </a:p>
        </p:txBody>
      </p:sp>
      <p:sp>
        <p:nvSpPr>
          <p:cNvPr id="194" name="Google Shape;194;p4"/>
          <p:cNvSpPr txBox="1"/>
          <p:nvPr/>
        </p:nvSpPr>
        <p:spPr>
          <a:xfrm>
            <a:off x="12489625" y="6409925"/>
            <a:ext cx="5173200" cy="2937000"/>
          </a:xfrm>
          <a:prstGeom prst="rect">
            <a:avLst/>
          </a:prstGeom>
          <a:noFill/>
          <a:ln>
            <a:noFill/>
          </a:ln>
        </p:spPr>
        <p:txBody>
          <a:bodyPr anchorCtr="0" anchor="t" bIns="0" lIns="0" spcFirstLastPara="1" rIns="0" wrap="square" tIns="0">
            <a:spAutoFit/>
          </a:bodyPr>
          <a:lstStyle/>
          <a:p>
            <a:pPr indent="0" lvl="0" marL="0" marR="0" rtl="0" algn="just">
              <a:lnSpc>
                <a:spcPct val="160000"/>
              </a:lnSpc>
              <a:spcBef>
                <a:spcPts val="0"/>
              </a:spcBef>
              <a:spcAft>
                <a:spcPts val="0"/>
              </a:spcAft>
              <a:buClr>
                <a:srgbClr val="000000"/>
              </a:buClr>
              <a:buSzPts val="1800"/>
              <a:buFont typeface="Arial"/>
              <a:buNone/>
            </a:pPr>
            <a:r>
              <a:rPr lang="en-US" sz="1800">
                <a:solidFill>
                  <a:srgbClr val="2B2B2B"/>
                </a:solidFill>
                <a:latin typeface="Poppins Light"/>
                <a:ea typeface="Poppins Light"/>
                <a:cs typeface="Poppins Light"/>
                <a:sym typeface="Poppins Light"/>
              </a:rPr>
              <a:t>Todos os desafios serão documentados com uma fotografia, que é a única vez que podem usar um telemóvel.</a:t>
            </a:r>
            <a:endParaRPr sz="1800">
              <a:solidFill>
                <a:srgbClr val="2B2B2B"/>
              </a:solidFill>
              <a:latin typeface="Poppins Light"/>
              <a:ea typeface="Poppins Light"/>
              <a:cs typeface="Poppins Light"/>
              <a:sym typeface="Poppins Light"/>
            </a:endParaRPr>
          </a:p>
          <a:p>
            <a:pPr indent="0" lvl="0" marL="0" marR="0" rtl="0" algn="just">
              <a:lnSpc>
                <a:spcPct val="160000"/>
              </a:lnSpc>
              <a:spcBef>
                <a:spcPts val="0"/>
              </a:spcBef>
              <a:spcAft>
                <a:spcPts val="0"/>
              </a:spcAft>
              <a:buNone/>
            </a:pPr>
            <a:r>
              <a:rPr lang="en-US" sz="1800">
                <a:solidFill>
                  <a:srgbClr val="2B2B2B"/>
                </a:solidFill>
                <a:latin typeface="Poppins Light"/>
                <a:ea typeface="Poppins Light"/>
                <a:cs typeface="Poppins Light"/>
                <a:sym typeface="Poppins Light"/>
              </a:rPr>
              <a:t>Todas as atividades são feitas como um só grupo. Abaixo está a ordem e os horários sugeridos; adaptar ao espaço, tamanho do grupo e acessibilidade.</a:t>
            </a:r>
            <a:endParaRPr b="0" i="0" sz="1800" u="none" cap="none" strike="noStrike">
              <a:solidFill>
                <a:srgbClr val="2B2B2B"/>
              </a:solidFill>
              <a:latin typeface="Poppins Light"/>
              <a:ea typeface="Poppins Light"/>
              <a:cs typeface="Poppins Light"/>
              <a:sym typeface="Poppins Light"/>
            </a:endParaRPr>
          </a:p>
        </p:txBody>
      </p:sp>
      <p:pic>
        <p:nvPicPr>
          <p:cNvPr descr="Challenge banner. Challenge speech bubble. Challenge ribbon template. Challenge sticker, sign or tag. Vector (Provided by Getty Images)" id="195" name="Google Shape;195;p4"/>
          <p:cNvPicPr preferRelativeResize="0"/>
          <p:nvPr/>
        </p:nvPicPr>
        <p:blipFill rotWithShape="1">
          <a:blip r:embed="rId8">
            <a:alphaModFix/>
          </a:blip>
          <a:srcRect b="9808" l="0" r="5535" t="6926"/>
          <a:stretch/>
        </p:blipFill>
        <p:spPr>
          <a:xfrm>
            <a:off x="9980150" y="1101732"/>
            <a:ext cx="6330701" cy="3719342"/>
          </a:xfrm>
          <a:prstGeom prst="rect">
            <a:avLst/>
          </a:prstGeom>
          <a:noFill/>
          <a:ln>
            <a:noFill/>
          </a:ln>
        </p:spPr>
      </p:pic>
      <p:grpSp>
        <p:nvGrpSpPr>
          <p:cNvPr id="196" name="Google Shape;196;p4"/>
          <p:cNvGrpSpPr/>
          <p:nvPr/>
        </p:nvGrpSpPr>
        <p:grpSpPr>
          <a:xfrm>
            <a:off x="2331463" y="3213225"/>
            <a:ext cx="6050077" cy="2180651"/>
            <a:chOff x="0" y="0"/>
            <a:chExt cx="1171610" cy="799476"/>
          </a:xfrm>
        </p:grpSpPr>
        <p:sp>
          <p:nvSpPr>
            <p:cNvPr id="197" name="Google Shape;197;p4"/>
            <p:cNvSpPr/>
            <p:nvPr/>
          </p:nvSpPr>
          <p:spPr>
            <a:xfrm>
              <a:off x="0" y="0"/>
              <a:ext cx="1171610" cy="799476"/>
            </a:xfrm>
            <a:custGeom>
              <a:rect b="b" l="l" r="r" t="t"/>
              <a:pathLst>
                <a:path extrusionOk="0" h="799476" w="1171610">
                  <a:moveTo>
                    <a:pt x="0" y="0"/>
                  </a:moveTo>
                  <a:lnTo>
                    <a:pt x="1171610" y="0"/>
                  </a:lnTo>
                  <a:lnTo>
                    <a:pt x="1171610" y="799476"/>
                  </a:lnTo>
                  <a:lnTo>
                    <a:pt x="0" y="799476"/>
                  </a:lnTo>
                  <a:close/>
                </a:path>
              </a:pathLst>
            </a:custGeom>
            <a:solidFill>
              <a:srgbClr val="FFFFFF"/>
            </a:solidFill>
            <a:ln cap="sq" cmpd="sng" w="38100">
              <a:solidFill>
                <a:srgbClr val="286291"/>
              </a:solidFill>
              <a:prstDash val="solid"/>
              <a:miter lim="8000"/>
              <a:headEnd len="sm" w="sm" type="none"/>
              <a:tailEnd len="sm" w="sm" type="none"/>
            </a:ln>
          </p:spPr>
        </p:sp>
        <p:sp>
          <p:nvSpPr>
            <p:cNvPr id="198" name="Google Shape;198;p4"/>
            <p:cNvSpPr txBox="1"/>
            <p:nvPr/>
          </p:nvSpPr>
          <p:spPr>
            <a:xfrm>
              <a:off x="0" y="9525"/>
              <a:ext cx="1171500" cy="789900"/>
            </a:xfrm>
            <a:prstGeom prst="rect">
              <a:avLst/>
            </a:prstGeom>
            <a:noFill/>
            <a:ln>
              <a:noFill/>
            </a:ln>
          </p:spPr>
          <p:txBody>
            <a:bodyPr anchorCtr="0" anchor="ctr" bIns="50800" lIns="50800" spcFirstLastPara="1" rIns="50800" wrap="square" tIns="50800">
              <a:noAutofit/>
            </a:bodyPr>
            <a:lstStyle/>
            <a:p>
              <a:pPr indent="0" lvl="0" marL="0" marR="0" rtl="0" algn="ctr">
                <a:lnSpc>
                  <a:spcPct val="15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99" name="Google Shape;199;p4"/>
          <p:cNvSpPr txBox="1"/>
          <p:nvPr/>
        </p:nvSpPr>
        <p:spPr>
          <a:xfrm>
            <a:off x="2623663" y="3429000"/>
            <a:ext cx="5465700" cy="1785600"/>
          </a:xfrm>
          <a:prstGeom prst="rect">
            <a:avLst/>
          </a:prstGeom>
          <a:noFill/>
          <a:ln>
            <a:noFill/>
          </a:ln>
        </p:spPr>
        <p:txBody>
          <a:bodyPr anchorCtr="0" anchor="t" bIns="0" lIns="0" spcFirstLastPara="1" rIns="0" wrap="square" tIns="0">
            <a:spAutoFit/>
          </a:bodyPr>
          <a:lstStyle/>
          <a:p>
            <a:pPr indent="0" lvl="0" marL="0" marR="0" rtl="0" algn="ctr">
              <a:lnSpc>
                <a:spcPct val="160000"/>
              </a:lnSpc>
              <a:spcBef>
                <a:spcPts val="0"/>
              </a:spcBef>
              <a:spcAft>
                <a:spcPts val="0"/>
              </a:spcAft>
              <a:buClr>
                <a:srgbClr val="000000"/>
              </a:buClr>
              <a:buSzPts val="2000"/>
              <a:buFont typeface="Arial"/>
              <a:buNone/>
            </a:pPr>
            <a:r>
              <a:rPr lang="en-US" sz="2000">
                <a:solidFill>
                  <a:srgbClr val="2B2B2B"/>
                </a:solidFill>
                <a:latin typeface="Poppins"/>
                <a:ea typeface="Poppins"/>
                <a:cs typeface="Poppins"/>
                <a:sym typeface="Poppins"/>
              </a:rPr>
              <a:t>Agora que entendemos o tópico de hoje, vamos experimentar alguns desafios curtos para vivenciar o detox digital na prática...</a:t>
            </a:r>
            <a:endParaRPr b="0" i="0" sz="1400" u="none" cap="none" strike="noStrike">
              <a:solidFill>
                <a:srgbClr val="000000"/>
              </a:solidFill>
              <a:latin typeface="Poppins"/>
              <a:ea typeface="Poppins"/>
              <a:cs typeface="Poppins"/>
              <a:sym typeface="Poppin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g3b3ae0b1803_0_233"/>
          <p:cNvSpPr/>
          <p:nvPr/>
        </p:nvSpPr>
        <p:spPr>
          <a:xfrm>
            <a:off x="6691990" y="1781725"/>
            <a:ext cx="9838595" cy="2180571"/>
          </a:xfrm>
          <a:custGeom>
            <a:rect b="b" l="l" r="r" t="t"/>
            <a:pathLst>
              <a:path extrusionOk="0" h="799476" w="1171610">
                <a:moveTo>
                  <a:pt x="0" y="0"/>
                </a:moveTo>
                <a:lnTo>
                  <a:pt x="1171610" y="0"/>
                </a:lnTo>
                <a:lnTo>
                  <a:pt x="1171610" y="799476"/>
                </a:lnTo>
                <a:lnTo>
                  <a:pt x="0" y="799476"/>
                </a:lnTo>
                <a:close/>
              </a:path>
            </a:pathLst>
          </a:custGeom>
          <a:noFill/>
          <a:ln cap="sq" cmpd="sng" w="38100">
            <a:solidFill>
              <a:srgbClr val="286291"/>
            </a:solidFill>
            <a:prstDash val="solid"/>
            <a:miter lim="8000"/>
            <a:headEnd len="sm" w="sm" type="none"/>
            <a:tailEnd len="sm" w="sm" type="none"/>
          </a:ln>
        </p:spPr>
      </p:sp>
      <p:sp>
        <p:nvSpPr>
          <p:cNvPr id="205" name="Google Shape;205;g3b3ae0b1803_0_233"/>
          <p:cNvSpPr/>
          <p:nvPr/>
        </p:nvSpPr>
        <p:spPr>
          <a:xfrm>
            <a:off x="17397413" y="2533943"/>
            <a:ext cx="1365559" cy="1365559"/>
          </a:xfrm>
          <a:custGeom>
            <a:rect b="b" l="l" r="r" t="t"/>
            <a:pathLst>
              <a:path extrusionOk="0" h="1365559" w="1365559">
                <a:moveTo>
                  <a:pt x="0" y="0"/>
                </a:moveTo>
                <a:lnTo>
                  <a:pt x="1365559" y="0"/>
                </a:lnTo>
                <a:lnTo>
                  <a:pt x="1365559" y="1365559"/>
                </a:lnTo>
                <a:lnTo>
                  <a:pt x="0" y="1365559"/>
                </a:lnTo>
                <a:lnTo>
                  <a:pt x="0" y="0"/>
                </a:lnTo>
                <a:close/>
              </a:path>
            </a:pathLst>
          </a:custGeom>
          <a:blipFill rotWithShape="1">
            <a:blip r:embed="rId3">
              <a:alphaModFix/>
            </a:blip>
            <a:stretch>
              <a:fillRect b="0" l="0" r="0" t="0"/>
            </a:stretch>
          </a:blipFill>
          <a:ln>
            <a:noFill/>
          </a:ln>
        </p:spPr>
      </p:sp>
      <p:grpSp>
        <p:nvGrpSpPr>
          <p:cNvPr id="206" name="Google Shape;206;g3b3ae0b1803_0_233"/>
          <p:cNvGrpSpPr/>
          <p:nvPr/>
        </p:nvGrpSpPr>
        <p:grpSpPr>
          <a:xfrm>
            <a:off x="1542825" y="1718850"/>
            <a:ext cx="4448486" cy="2243490"/>
            <a:chOff x="0" y="0"/>
            <a:chExt cx="1171610" cy="799476"/>
          </a:xfrm>
        </p:grpSpPr>
        <p:sp>
          <p:nvSpPr>
            <p:cNvPr id="207" name="Google Shape;207;g3b3ae0b1803_0_233"/>
            <p:cNvSpPr/>
            <p:nvPr/>
          </p:nvSpPr>
          <p:spPr>
            <a:xfrm>
              <a:off x="0" y="0"/>
              <a:ext cx="1171610" cy="799476"/>
            </a:xfrm>
            <a:custGeom>
              <a:rect b="b" l="l" r="r" t="t"/>
              <a:pathLst>
                <a:path extrusionOk="0" h="799476" w="1171610">
                  <a:moveTo>
                    <a:pt x="0" y="0"/>
                  </a:moveTo>
                  <a:lnTo>
                    <a:pt x="1171610" y="0"/>
                  </a:lnTo>
                  <a:lnTo>
                    <a:pt x="1171610" y="799476"/>
                  </a:lnTo>
                  <a:lnTo>
                    <a:pt x="0" y="799476"/>
                  </a:lnTo>
                  <a:close/>
                </a:path>
              </a:pathLst>
            </a:custGeom>
            <a:solidFill>
              <a:srgbClr val="FFFFFF"/>
            </a:solidFill>
            <a:ln cap="sq" cmpd="sng" w="38100">
              <a:solidFill>
                <a:srgbClr val="286291"/>
              </a:solidFill>
              <a:prstDash val="solid"/>
              <a:miter lim="8000"/>
              <a:headEnd len="sm" w="sm" type="none"/>
              <a:tailEnd len="sm" w="sm" type="none"/>
            </a:ln>
          </p:spPr>
        </p:sp>
        <p:sp>
          <p:nvSpPr>
            <p:cNvPr id="208" name="Google Shape;208;g3b3ae0b1803_0_233"/>
            <p:cNvSpPr txBox="1"/>
            <p:nvPr/>
          </p:nvSpPr>
          <p:spPr>
            <a:xfrm>
              <a:off x="0" y="9525"/>
              <a:ext cx="1171500" cy="789900"/>
            </a:xfrm>
            <a:prstGeom prst="rect">
              <a:avLst/>
            </a:prstGeom>
            <a:noFill/>
            <a:ln>
              <a:noFill/>
            </a:ln>
          </p:spPr>
          <p:txBody>
            <a:bodyPr anchorCtr="0" anchor="ctr" bIns="50800" lIns="50800" spcFirstLastPara="1" rIns="50800" wrap="square" tIns="50800">
              <a:noAutofit/>
            </a:bodyPr>
            <a:lstStyle/>
            <a:p>
              <a:pPr indent="0" lvl="0" marL="0" marR="0" rtl="0" algn="ctr">
                <a:lnSpc>
                  <a:spcPct val="15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209" name="Google Shape;209;g3b3ae0b1803_0_233"/>
          <p:cNvGrpSpPr/>
          <p:nvPr/>
        </p:nvGrpSpPr>
        <p:grpSpPr>
          <a:xfrm>
            <a:off x="1123238" y="847852"/>
            <a:ext cx="1311615" cy="1311615"/>
            <a:chOff x="0" y="0"/>
            <a:chExt cx="812800" cy="812800"/>
          </a:xfrm>
        </p:grpSpPr>
        <p:sp>
          <p:nvSpPr>
            <p:cNvPr id="210" name="Google Shape;210;g3b3ae0b1803_0_233"/>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FFFFF"/>
            </a:solidFill>
            <a:ln cap="sq" cmpd="sng" w="47625">
              <a:solidFill>
                <a:srgbClr val="286291"/>
              </a:solidFill>
              <a:prstDash val="solid"/>
              <a:miter lim="8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 name="Google Shape;211;g3b3ae0b1803_0_233"/>
            <p:cNvSpPr txBox="1"/>
            <p:nvPr/>
          </p:nvSpPr>
          <p:spPr>
            <a:xfrm>
              <a:off x="76200" y="85725"/>
              <a:ext cx="660300" cy="651000"/>
            </a:xfrm>
            <a:prstGeom prst="rect">
              <a:avLst/>
            </a:prstGeom>
            <a:noFill/>
            <a:ln>
              <a:noFill/>
            </a:ln>
          </p:spPr>
          <p:txBody>
            <a:bodyPr anchorCtr="0" anchor="ctr" bIns="50800" lIns="50800" spcFirstLastPara="1" rIns="50800" wrap="square" tIns="50800">
              <a:noAutofit/>
            </a:bodyPr>
            <a:lstStyle/>
            <a:p>
              <a:pPr indent="0" lvl="0" marL="0" marR="0" rtl="0" algn="ctr">
                <a:lnSpc>
                  <a:spcPct val="15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212" name="Google Shape;212;g3b3ae0b1803_0_233"/>
          <p:cNvGrpSpPr/>
          <p:nvPr/>
        </p:nvGrpSpPr>
        <p:grpSpPr>
          <a:xfrm>
            <a:off x="1348150" y="4474826"/>
            <a:ext cx="11140019" cy="5473213"/>
            <a:chOff x="0" y="0"/>
            <a:chExt cx="1171610" cy="799476"/>
          </a:xfrm>
        </p:grpSpPr>
        <p:sp>
          <p:nvSpPr>
            <p:cNvPr id="213" name="Google Shape;213;g3b3ae0b1803_0_233"/>
            <p:cNvSpPr/>
            <p:nvPr/>
          </p:nvSpPr>
          <p:spPr>
            <a:xfrm>
              <a:off x="0" y="0"/>
              <a:ext cx="1171610" cy="799476"/>
            </a:xfrm>
            <a:custGeom>
              <a:rect b="b" l="l" r="r" t="t"/>
              <a:pathLst>
                <a:path extrusionOk="0" h="799476" w="1171610">
                  <a:moveTo>
                    <a:pt x="0" y="0"/>
                  </a:moveTo>
                  <a:lnTo>
                    <a:pt x="1171610" y="0"/>
                  </a:lnTo>
                  <a:lnTo>
                    <a:pt x="1171610" y="799476"/>
                  </a:lnTo>
                  <a:lnTo>
                    <a:pt x="0" y="799476"/>
                  </a:lnTo>
                  <a:close/>
                </a:path>
              </a:pathLst>
            </a:custGeom>
            <a:solidFill>
              <a:srgbClr val="000000">
                <a:alpha val="0"/>
              </a:srgbClr>
            </a:solidFill>
            <a:ln cap="sq" cmpd="sng" w="38100">
              <a:solidFill>
                <a:srgbClr val="9EC6AA"/>
              </a:solidFill>
              <a:prstDash val="solid"/>
              <a:miter lim="8000"/>
              <a:headEnd len="sm" w="sm" type="none"/>
              <a:tailEnd len="sm" w="sm" type="none"/>
            </a:ln>
          </p:spPr>
        </p:sp>
        <p:sp>
          <p:nvSpPr>
            <p:cNvPr id="214" name="Google Shape;214;g3b3ae0b1803_0_233"/>
            <p:cNvSpPr txBox="1"/>
            <p:nvPr/>
          </p:nvSpPr>
          <p:spPr>
            <a:xfrm>
              <a:off x="0" y="9525"/>
              <a:ext cx="1171500" cy="789900"/>
            </a:xfrm>
            <a:prstGeom prst="rect">
              <a:avLst/>
            </a:prstGeom>
            <a:noFill/>
            <a:ln>
              <a:noFill/>
            </a:ln>
          </p:spPr>
          <p:txBody>
            <a:bodyPr anchorCtr="0" anchor="ctr" bIns="50800" lIns="50800" spcFirstLastPara="1" rIns="50800" wrap="square" tIns="50800">
              <a:noAutofit/>
            </a:bodyPr>
            <a:lstStyle/>
            <a:p>
              <a:pPr indent="0" lvl="0" marL="0" marR="0" rtl="0" algn="ctr">
                <a:lnSpc>
                  <a:spcPct val="15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15" name="Google Shape;215;g3b3ae0b1803_0_233"/>
          <p:cNvSpPr/>
          <p:nvPr/>
        </p:nvSpPr>
        <p:spPr>
          <a:xfrm>
            <a:off x="1348168" y="1097840"/>
            <a:ext cx="861745" cy="842355"/>
          </a:xfrm>
          <a:custGeom>
            <a:rect b="b" l="l" r="r" t="t"/>
            <a:pathLst>
              <a:path extrusionOk="0" h="842355" w="861745">
                <a:moveTo>
                  <a:pt x="0" y="0"/>
                </a:moveTo>
                <a:lnTo>
                  <a:pt x="861744" y="0"/>
                </a:lnTo>
                <a:lnTo>
                  <a:pt x="861744" y="842355"/>
                </a:lnTo>
                <a:lnTo>
                  <a:pt x="0" y="842355"/>
                </a:lnTo>
                <a:lnTo>
                  <a:pt x="0" y="0"/>
                </a:lnTo>
                <a:close/>
              </a:path>
            </a:pathLst>
          </a:custGeom>
          <a:blipFill rotWithShape="1">
            <a:blip r:embed="rId4">
              <a:alphaModFix/>
            </a:blip>
            <a:stretch>
              <a:fillRect b="0" l="0" r="0" t="0"/>
            </a:stretch>
          </a:blipFill>
          <a:ln>
            <a:noFill/>
          </a:ln>
        </p:spPr>
      </p:sp>
      <p:sp>
        <p:nvSpPr>
          <p:cNvPr id="216" name="Google Shape;216;g3b3ae0b1803_0_233"/>
          <p:cNvSpPr/>
          <p:nvPr/>
        </p:nvSpPr>
        <p:spPr>
          <a:xfrm>
            <a:off x="-71544" y="8918817"/>
            <a:ext cx="1325174" cy="1364401"/>
          </a:xfrm>
          <a:custGeom>
            <a:rect b="b" l="l" r="r" t="t"/>
            <a:pathLst>
              <a:path extrusionOk="0" h="1364401" w="1325174">
                <a:moveTo>
                  <a:pt x="0" y="0"/>
                </a:moveTo>
                <a:lnTo>
                  <a:pt x="1325174" y="0"/>
                </a:lnTo>
                <a:lnTo>
                  <a:pt x="1325174" y="1364400"/>
                </a:lnTo>
                <a:lnTo>
                  <a:pt x="0" y="1364400"/>
                </a:lnTo>
                <a:lnTo>
                  <a:pt x="0" y="0"/>
                </a:lnTo>
                <a:close/>
              </a:path>
            </a:pathLst>
          </a:custGeom>
          <a:blipFill rotWithShape="1">
            <a:blip r:embed="rId5">
              <a:alphaModFix/>
            </a:blip>
            <a:stretch>
              <a:fillRect b="0" l="0" r="0" t="0"/>
            </a:stretch>
          </a:blipFill>
          <a:ln>
            <a:noFill/>
          </a:ln>
        </p:spPr>
      </p:sp>
      <p:sp>
        <p:nvSpPr>
          <p:cNvPr id="217" name="Google Shape;217;g3b3ae0b1803_0_233"/>
          <p:cNvSpPr/>
          <p:nvPr/>
        </p:nvSpPr>
        <p:spPr>
          <a:xfrm>
            <a:off x="0" y="438971"/>
            <a:ext cx="589729" cy="589729"/>
          </a:xfrm>
          <a:custGeom>
            <a:rect b="b" l="l" r="r" t="t"/>
            <a:pathLst>
              <a:path extrusionOk="0" h="589729" w="589729">
                <a:moveTo>
                  <a:pt x="0" y="0"/>
                </a:moveTo>
                <a:lnTo>
                  <a:pt x="589729" y="0"/>
                </a:lnTo>
                <a:lnTo>
                  <a:pt x="589729" y="589729"/>
                </a:lnTo>
                <a:lnTo>
                  <a:pt x="0" y="589729"/>
                </a:lnTo>
                <a:lnTo>
                  <a:pt x="0" y="0"/>
                </a:lnTo>
                <a:close/>
              </a:path>
            </a:pathLst>
          </a:custGeom>
          <a:blipFill rotWithShape="1">
            <a:blip r:embed="rId6">
              <a:alphaModFix/>
            </a:blip>
            <a:stretch>
              <a:fillRect b="0" l="0" r="0" t="0"/>
            </a:stretch>
          </a:blipFill>
          <a:ln>
            <a:noFill/>
          </a:ln>
        </p:spPr>
      </p:sp>
      <p:sp>
        <p:nvSpPr>
          <p:cNvPr id="218" name="Google Shape;218;g3b3ae0b1803_0_233"/>
          <p:cNvSpPr txBox="1"/>
          <p:nvPr/>
        </p:nvSpPr>
        <p:spPr>
          <a:xfrm>
            <a:off x="3861738" y="653600"/>
            <a:ext cx="10564500" cy="615600"/>
          </a:xfrm>
          <a:prstGeom prst="rect">
            <a:avLst/>
          </a:prstGeom>
          <a:noFill/>
          <a:ln>
            <a:noFill/>
          </a:ln>
        </p:spPr>
        <p:txBody>
          <a:bodyPr anchorCtr="0" anchor="t" bIns="0" lIns="0" spcFirstLastPara="1" rIns="0" wrap="square" tIns="0">
            <a:spAutoFit/>
          </a:bodyPr>
          <a:lstStyle/>
          <a:p>
            <a:pPr indent="0" lvl="0" marL="0" marR="0" rtl="0" algn="ctr">
              <a:lnSpc>
                <a:spcPct val="110000"/>
              </a:lnSpc>
              <a:spcBef>
                <a:spcPts val="0"/>
              </a:spcBef>
              <a:spcAft>
                <a:spcPts val="0"/>
              </a:spcAft>
              <a:buClr>
                <a:srgbClr val="000000"/>
              </a:buClr>
              <a:buSzPts val="7200"/>
              <a:buFont typeface="Arial"/>
              <a:buNone/>
            </a:pPr>
            <a:r>
              <a:rPr b="1" lang="en-US" sz="4000">
                <a:solidFill>
                  <a:srgbClr val="2B2B2B"/>
                </a:solidFill>
                <a:latin typeface="Poppins"/>
                <a:ea typeface="Poppins"/>
                <a:cs typeface="Poppins"/>
                <a:sym typeface="Poppins"/>
              </a:rPr>
              <a:t>Desafio 1: “Desligar Criativo”</a:t>
            </a:r>
            <a:endParaRPr b="0" i="0" sz="4000" u="none" cap="none" strike="noStrike">
              <a:solidFill>
                <a:srgbClr val="000000"/>
              </a:solidFill>
              <a:latin typeface="Arial"/>
              <a:ea typeface="Arial"/>
              <a:cs typeface="Arial"/>
              <a:sym typeface="Arial"/>
            </a:endParaRPr>
          </a:p>
        </p:txBody>
      </p:sp>
      <p:sp>
        <p:nvSpPr>
          <p:cNvPr id="219" name="Google Shape;219;g3b3ae0b1803_0_233"/>
          <p:cNvSpPr/>
          <p:nvPr/>
        </p:nvSpPr>
        <p:spPr>
          <a:xfrm>
            <a:off x="17215099" y="-13800"/>
            <a:ext cx="1072901" cy="1076940"/>
          </a:xfrm>
          <a:custGeom>
            <a:rect b="b" l="l" r="r" t="t"/>
            <a:pathLst>
              <a:path extrusionOk="0" h="1076940" w="1072901">
                <a:moveTo>
                  <a:pt x="0" y="0"/>
                </a:moveTo>
                <a:lnTo>
                  <a:pt x="1072901" y="0"/>
                </a:lnTo>
                <a:lnTo>
                  <a:pt x="1072901" y="1076939"/>
                </a:lnTo>
                <a:lnTo>
                  <a:pt x="0" y="1076939"/>
                </a:lnTo>
                <a:lnTo>
                  <a:pt x="0" y="0"/>
                </a:lnTo>
                <a:close/>
              </a:path>
            </a:pathLst>
          </a:custGeom>
          <a:blipFill rotWithShape="1">
            <a:blip r:embed="rId7">
              <a:alphaModFix/>
            </a:blip>
            <a:stretch>
              <a:fillRect b="0" l="0" r="0" t="0"/>
            </a:stretch>
          </a:blipFill>
          <a:ln>
            <a:noFill/>
          </a:ln>
        </p:spPr>
      </p:sp>
      <p:sp>
        <p:nvSpPr>
          <p:cNvPr id="220" name="Google Shape;220;g3b3ae0b1803_0_233"/>
          <p:cNvSpPr txBox="1"/>
          <p:nvPr/>
        </p:nvSpPr>
        <p:spPr>
          <a:xfrm>
            <a:off x="1702850" y="2113899"/>
            <a:ext cx="4122300" cy="1785600"/>
          </a:xfrm>
          <a:prstGeom prst="rect">
            <a:avLst/>
          </a:prstGeom>
          <a:noFill/>
          <a:ln>
            <a:noFill/>
          </a:ln>
        </p:spPr>
        <p:txBody>
          <a:bodyPr anchorCtr="0" anchor="t" bIns="0" lIns="0" spcFirstLastPara="1" rIns="0" wrap="square" tIns="0">
            <a:spAutoFit/>
          </a:bodyPr>
          <a:lstStyle/>
          <a:p>
            <a:pPr indent="0" lvl="0" marL="0" marR="0" rtl="0" algn="ctr">
              <a:lnSpc>
                <a:spcPct val="160000"/>
              </a:lnSpc>
              <a:spcBef>
                <a:spcPts val="0"/>
              </a:spcBef>
              <a:spcAft>
                <a:spcPts val="0"/>
              </a:spcAft>
              <a:buClr>
                <a:srgbClr val="000000"/>
              </a:buClr>
              <a:buSzPts val="2000"/>
              <a:buFont typeface="Arial"/>
              <a:buNone/>
            </a:pPr>
            <a:r>
              <a:rPr b="1" lang="en-US" sz="2000">
                <a:solidFill>
                  <a:srgbClr val="2B2B2B"/>
                </a:solidFill>
                <a:latin typeface="Poppins"/>
                <a:ea typeface="Poppins"/>
                <a:cs typeface="Poppins"/>
                <a:sym typeface="Poppins"/>
              </a:rPr>
              <a:t>OBJETIVO</a:t>
            </a:r>
            <a:r>
              <a:rPr b="1" i="0" lang="en-US" sz="2000" u="none" cap="none" strike="noStrike">
                <a:solidFill>
                  <a:srgbClr val="2B2B2B"/>
                </a:solidFill>
                <a:latin typeface="Poppins"/>
                <a:ea typeface="Poppins"/>
                <a:cs typeface="Poppins"/>
                <a:sym typeface="Poppins"/>
              </a:rPr>
              <a:t>:</a:t>
            </a:r>
            <a:r>
              <a:rPr b="0" i="0" lang="en-US" sz="2000" u="none" cap="none" strike="noStrike">
                <a:solidFill>
                  <a:srgbClr val="2B2B2B"/>
                </a:solidFill>
                <a:latin typeface="Poppins Light"/>
                <a:ea typeface="Poppins Light"/>
                <a:cs typeface="Poppins Light"/>
                <a:sym typeface="Poppins Light"/>
              </a:rPr>
              <a:t> </a:t>
            </a:r>
            <a:r>
              <a:rPr lang="en-US" sz="2000">
                <a:solidFill>
                  <a:srgbClr val="2B2B2B"/>
                </a:solidFill>
                <a:latin typeface="Poppins Light"/>
                <a:ea typeface="Poppins Light"/>
                <a:cs typeface="Poppins Light"/>
                <a:sym typeface="Poppins Light"/>
              </a:rPr>
              <a:t>Vivenciar um curto período de tempo sem dispositivos e fazer um brainstorming de ideias offline.</a:t>
            </a:r>
            <a:endParaRPr sz="2000">
              <a:solidFill>
                <a:srgbClr val="2B2B2B"/>
              </a:solidFill>
              <a:latin typeface="Poppins Light"/>
              <a:ea typeface="Poppins Light"/>
              <a:cs typeface="Poppins Light"/>
              <a:sym typeface="Poppins Light"/>
            </a:endParaRPr>
          </a:p>
        </p:txBody>
      </p:sp>
      <p:sp>
        <p:nvSpPr>
          <p:cNvPr id="221" name="Google Shape;221;g3b3ae0b1803_0_233"/>
          <p:cNvSpPr txBox="1"/>
          <p:nvPr/>
        </p:nvSpPr>
        <p:spPr>
          <a:xfrm>
            <a:off x="1580413" y="4576238"/>
            <a:ext cx="10675500" cy="53718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1200"/>
              </a:spcBef>
              <a:spcAft>
                <a:spcPts val="0"/>
              </a:spcAft>
              <a:buClr>
                <a:schemeClr val="dk1"/>
              </a:buClr>
              <a:buSzPts val="1100"/>
              <a:buFont typeface="Arial"/>
              <a:buNone/>
            </a:pPr>
            <a:r>
              <a:rPr lang="en-US" sz="2000">
                <a:solidFill>
                  <a:schemeClr val="dk1"/>
                </a:solidFill>
                <a:latin typeface="Poppins Light"/>
                <a:ea typeface="Poppins Light"/>
                <a:cs typeface="Poppins Light"/>
                <a:sym typeface="Poppins Light"/>
              </a:rPr>
              <a:t>Como Funciona (passo a passo):</a:t>
            </a:r>
            <a:endParaRPr b="0" i="0" sz="2000" u="none" cap="none" strike="noStrike">
              <a:solidFill>
                <a:schemeClr val="dk1"/>
              </a:solidFill>
              <a:latin typeface="Poppins Light"/>
              <a:ea typeface="Poppins Light"/>
              <a:cs typeface="Poppins Light"/>
              <a:sym typeface="Poppins Light"/>
            </a:endParaRPr>
          </a:p>
          <a:p>
            <a:pPr indent="-355600" lvl="0" marL="457200" rtl="0" algn="l">
              <a:lnSpc>
                <a:spcPct val="115000"/>
              </a:lnSpc>
              <a:spcBef>
                <a:spcPts val="1200"/>
              </a:spcBef>
              <a:spcAft>
                <a:spcPts val="0"/>
              </a:spcAft>
              <a:buClr>
                <a:schemeClr val="dk1"/>
              </a:buClr>
              <a:buSzPts val="2000"/>
              <a:buFont typeface="Poppins Light"/>
              <a:buAutoNum type="arabicPeriod"/>
            </a:pPr>
            <a:r>
              <a:rPr lang="en-US" sz="2000">
                <a:solidFill>
                  <a:schemeClr val="dk1"/>
                </a:solidFill>
                <a:latin typeface="Poppins Light"/>
                <a:ea typeface="Poppins Light"/>
                <a:cs typeface="Poppins Light"/>
                <a:sym typeface="Poppins Light"/>
              </a:rPr>
              <a:t>Pausa para o telemóvel: </a:t>
            </a:r>
            <a:endParaRPr sz="2000">
              <a:solidFill>
                <a:schemeClr val="dk1"/>
              </a:solidFill>
              <a:latin typeface="Poppins Light"/>
              <a:ea typeface="Poppins Light"/>
              <a:cs typeface="Poppins Light"/>
              <a:sym typeface="Poppins Light"/>
            </a:endParaRPr>
          </a:p>
          <a:p>
            <a:pPr indent="0" lvl="0" marL="457200" rtl="0" algn="l">
              <a:lnSpc>
                <a:spcPct val="115000"/>
              </a:lnSpc>
              <a:spcBef>
                <a:spcPts val="1200"/>
              </a:spcBef>
              <a:spcAft>
                <a:spcPts val="0"/>
              </a:spcAft>
              <a:buNone/>
            </a:pPr>
            <a:r>
              <a:rPr lang="en-US" sz="2000">
                <a:solidFill>
                  <a:schemeClr val="dk1"/>
                </a:solidFill>
                <a:latin typeface="Poppins Light"/>
                <a:ea typeface="Poppins Light"/>
                <a:cs typeface="Poppins Light"/>
                <a:sym typeface="Poppins Light"/>
              </a:rPr>
              <a:t>Os participantes colocam os seus telemóveis numa caixa por um curto período de tempo.</a:t>
            </a:r>
            <a:br>
              <a:rPr b="0" i="0" lang="en-US" sz="2000" u="none" cap="none" strike="noStrike">
                <a:solidFill>
                  <a:schemeClr val="dk1"/>
                </a:solidFill>
                <a:latin typeface="Poppins Light"/>
                <a:ea typeface="Poppins Light"/>
                <a:cs typeface="Poppins Light"/>
                <a:sym typeface="Poppins Light"/>
              </a:rPr>
            </a:br>
            <a:endParaRPr b="0" i="0" sz="2000" u="none" cap="none" strike="noStrike">
              <a:solidFill>
                <a:schemeClr val="dk1"/>
              </a:solidFill>
              <a:latin typeface="Poppins Light"/>
              <a:ea typeface="Poppins Light"/>
              <a:cs typeface="Poppins Light"/>
              <a:sym typeface="Poppins Light"/>
            </a:endParaRPr>
          </a:p>
          <a:p>
            <a:pPr indent="-355600" lvl="0" marL="457200" marR="0" rtl="0" algn="l">
              <a:lnSpc>
                <a:spcPct val="115000"/>
              </a:lnSpc>
              <a:spcBef>
                <a:spcPts val="1200"/>
              </a:spcBef>
              <a:spcAft>
                <a:spcPts val="0"/>
              </a:spcAft>
              <a:buClr>
                <a:schemeClr val="dk1"/>
              </a:buClr>
              <a:buSzPts val="2000"/>
              <a:buFont typeface="Arial"/>
              <a:buAutoNum type="arabicPeriod"/>
            </a:pPr>
            <a:r>
              <a:rPr b="0" i="0" lang="en-US" sz="2000" u="none" cap="none" strike="noStrike">
                <a:solidFill>
                  <a:schemeClr val="dk1"/>
                </a:solidFill>
                <a:latin typeface="Poppins Light"/>
                <a:ea typeface="Poppins Light"/>
                <a:cs typeface="Poppins Light"/>
                <a:sym typeface="Poppins Light"/>
              </a:rPr>
              <a:t>Brainstorming </a:t>
            </a:r>
            <a:r>
              <a:rPr lang="en-US" sz="2000">
                <a:solidFill>
                  <a:schemeClr val="dk1"/>
                </a:solidFill>
                <a:latin typeface="Poppins Light"/>
                <a:ea typeface="Poppins Light"/>
                <a:cs typeface="Poppins Light"/>
                <a:sym typeface="Poppins Light"/>
              </a:rPr>
              <a:t>em conjunto</a:t>
            </a:r>
            <a:br>
              <a:rPr b="0" i="0" lang="en-US" sz="2000" u="none" cap="none" strike="noStrike">
                <a:solidFill>
                  <a:schemeClr val="dk1"/>
                </a:solidFill>
                <a:latin typeface="Poppins Light"/>
                <a:ea typeface="Poppins Light"/>
                <a:cs typeface="Poppins Light"/>
                <a:sym typeface="Poppins Light"/>
              </a:rPr>
            </a:br>
            <a:r>
              <a:rPr lang="en-US" sz="2000">
                <a:solidFill>
                  <a:schemeClr val="dk1"/>
                </a:solidFill>
                <a:latin typeface="Poppins Light"/>
                <a:ea typeface="Poppins Light"/>
                <a:cs typeface="Poppins Light"/>
                <a:sym typeface="Poppins Light"/>
              </a:rPr>
              <a:t>Em papel kraft ou num flipchart, o grupo cria uma lista de 10 ideias sobre como passar uma hora sem redes sociais. </a:t>
            </a:r>
            <a:endParaRPr sz="2000">
              <a:solidFill>
                <a:schemeClr val="dk1"/>
              </a:solidFill>
              <a:latin typeface="Poppins Light"/>
              <a:ea typeface="Poppins Light"/>
              <a:cs typeface="Poppins Light"/>
              <a:sym typeface="Poppins Light"/>
            </a:endParaRPr>
          </a:p>
          <a:p>
            <a:pPr indent="0" lvl="0" marL="457200" marR="0" rtl="0" algn="l">
              <a:lnSpc>
                <a:spcPct val="115000"/>
              </a:lnSpc>
              <a:spcBef>
                <a:spcPts val="0"/>
              </a:spcBef>
              <a:spcAft>
                <a:spcPts val="0"/>
              </a:spcAft>
              <a:buNone/>
            </a:pPr>
            <a:r>
              <a:rPr lang="en-US" sz="2000">
                <a:solidFill>
                  <a:schemeClr val="dk1"/>
                </a:solidFill>
                <a:latin typeface="Poppins Light"/>
                <a:ea typeface="Poppins Light"/>
                <a:cs typeface="Poppins Light"/>
                <a:sym typeface="Poppins Light"/>
              </a:rPr>
              <a:t>Podem ser sugeridos exemplos, se necessário: desenhar, caminhar, conversar, ouvir música, alongar, jogos de tabuleiro, etc.</a:t>
            </a:r>
            <a:br>
              <a:rPr lang="en-US" sz="2000">
                <a:solidFill>
                  <a:schemeClr val="dk1"/>
                </a:solidFill>
                <a:latin typeface="Poppins Light"/>
                <a:ea typeface="Poppins Light"/>
                <a:cs typeface="Poppins Light"/>
                <a:sym typeface="Poppins Light"/>
              </a:rPr>
            </a:br>
            <a:endParaRPr b="0" i="0" sz="2000" u="none" cap="none" strike="noStrike">
              <a:solidFill>
                <a:schemeClr val="dk1"/>
              </a:solidFill>
              <a:latin typeface="Poppins Light"/>
              <a:ea typeface="Poppins Light"/>
              <a:cs typeface="Poppins Light"/>
              <a:sym typeface="Poppins Light"/>
            </a:endParaRPr>
          </a:p>
          <a:p>
            <a:pPr indent="-355600" lvl="0" marL="457200" marR="0" rtl="0" algn="l">
              <a:lnSpc>
                <a:spcPct val="115000"/>
              </a:lnSpc>
              <a:spcBef>
                <a:spcPts val="0"/>
              </a:spcBef>
              <a:spcAft>
                <a:spcPts val="0"/>
              </a:spcAft>
              <a:buClr>
                <a:schemeClr val="dk1"/>
              </a:buClr>
              <a:buSzPts val="2000"/>
              <a:buFont typeface="Arial"/>
              <a:buAutoNum type="arabicPeriod"/>
            </a:pPr>
            <a:r>
              <a:rPr lang="en-US" sz="2000">
                <a:solidFill>
                  <a:schemeClr val="dk1"/>
                </a:solidFill>
                <a:latin typeface="Poppins Light"/>
                <a:ea typeface="Poppins Light"/>
                <a:cs typeface="Poppins Light"/>
                <a:sym typeface="Poppins Light"/>
              </a:rPr>
              <a:t>Escolher a ideia favorita</a:t>
            </a:r>
            <a:br>
              <a:rPr b="0" i="0" lang="en-US" sz="2000" u="none" cap="none" strike="noStrike">
                <a:solidFill>
                  <a:schemeClr val="dk1"/>
                </a:solidFill>
                <a:latin typeface="Poppins Light"/>
                <a:ea typeface="Poppins Light"/>
                <a:cs typeface="Poppins Light"/>
                <a:sym typeface="Poppins Light"/>
              </a:rPr>
            </a:br>
            <a:r>
              <a:rPr lang="en-US" sz="2000">
                <a:solidFill>
                  <a:schemeClr val="dk1"/>
                </a:solidFill>
                <a:latin typeface="Poppins Light"/>
                <a:ea typeface="Poppins Light"/>
                <a:cs typeface="Poppins Light"/>
                <a:sym typeface="Poppins Light"/>
              </a:rPr>
              <a:t>O grupo vota na ideia de que mais gosta (levantar as mãos, autocolantes ou pontos).</a:t>
            </a:r>
            <a:endParaRPr b="0" i="0" sz="2000" u="none" cap="none" strike="noStrike">
              <a:solidFill>
                <a:srgbClr val="000000"/>
              </a:solidFill>
              <a:latin typeface="Poppins Light"/>
              <a:ea typeface="Poppins Light"/>
              <a:cs typeface="Poppins Light"/>
              <a:sym typeface="Poppins Light"/>
            </a:endParaRPr>
          </a:p>
        </p:txBody>
      </p:sp>
      <p:sp>
        <p:nvSpPr>
          <p:cNvPr id="222" name="Google Shape;222;g3b3ae0b1803_0_233"/>
          <p:cNvSpPr txBox="1"/>
          <p:nvPr/>
        </p:nvSpPr>
        <p:spPr>
          <a:xfrm>
            <a:off x="12992000" y="4637975"/>
            <a:ext cx="4608300" cy="4386900"/>
          </a:xfrm>
          <a:prstGeom prst="rect">
            <a:avLst/>
          </a:prstGeom>
          <a:noFill/>
          <a:ln>
            <a:noFill/>
          </a:ln>
        </p:spPr>
        <p:txBody>
          <a:bodyPr anchorCtr="0" anchor="t" bIns="91425" lIns="91425" spcFirstLastPara="1" rIns="91425" wrap="square" tIns="91425">
            <a:spAutoFit/>
          </a:bodyPr>
          <a:lstStyle/>
          <a:p>
            <a:pPr indent="-355600" lvl="0" marL="457200" marR="0" rtl="0" algn="l">
              <a:lnSpc>
                <a:spcPct val="115000"/>
              </a:lnSpc>
              <a:spcBef>
                <a:spcPts val="1200"/>
              </a:spcBef>
              <a:spcAft>
                <a:spcPts val="0"/>
              </a:spcAft>
              <a:buClr>
                <a:schemeClr val="dk1"/>
              </a:buClr>
              <a:buSzPts val="2000"/>
              <a:buFont typeface="Arial"/>
              <a:buAutoNum type="arabicPeriod"/>
            </a:pPr>
            <a:r>
              <a:rPr b="1" lang="en-US" sz="2000">
                <a:solidFill>
                  <a:schemeClr val="dk1"/>
                </a:solidFill>
              </a:rPr>
              <a:t>Experimentar: </a:t>
            </a:r>
            <a:br>
              <a:rPr b="1" i="0" lang="en-US" sz="2000" u="none" cap="none" strike="noStrike">
                <a:solidFill>
                  <a:schemeClr val="dk1"/>
                </a:solidFill>
                <a:latin typeface="Arial"/>
                <a:ea typeface="Arial"/>
                <a:cs typeface="Arial"/>
                <a:sym typeface="Arial"/>
              </a:rPr>
            </a:br>
            <a:r>
              <a:rPr lang="en-US" sz="2000">
                <a:solidFill>
                  <a:schemeClr val="dk1"/>
                </a:solidFill>
              </a:rPr>
              <a:t>Passam alguns minutos a realizar a atividade escolhida em conjunto.</a:t>
            </a:r>
            <a:br>
              <a:rPr b="0" i="0" lang="en-US" sz="2000" u="none" cap="none" strike="noStrike">
                <a:solidFill>
                  <a:schemeClr val="dk1"/>
                </a:solidFill>
                <a:latin typeface="Arial"/>
                <a:ea typeface="Arial"/>
                <a:cs typeface="Arial"/>
                <a:sym typeface="Arial"/>
              </a:rPr>
            </a:br>
            <a:endParaRPr b="0" i="0" sz="2000" u="none" cap="none" strike="noStrike">
              <a:solidFill>
                <a:schemeClr val="dk1"/>
              </a:solidFill>
              <a:latin typeface="Arial"/>
              <a:ea typeface="Arial"/>
              <a:cs typeface="Arial"/>
              <a:sym typeface="Arial"/>
            </a:endParaRPr>
          </a:p>
          <a:p>
            <a:pPr indent="-355600" lvl="0" marL="457200" marR="0" rtl="0" algn="l">
              <a:lnSpc>
                <a:spcPct val="115000"/>
              </a:lnSpc>
              <a:spcBef>
                <a:spcPts val="0"/>
              </a:spcBef>
              <a:spcAft>
                <a:spcPts val="0"/>
              </a:spcAft>
              <a:buClr>
                <a:schemeClr val="dk1"/>
              </a:buClr>
              <a:buSzPts val="2000"/>
              <a:buFont typeface="Arial"/>
              <a:buAutoNum type="arabicPeriod"/>
            </a:pPr>
            <a:r>
              <a:rPr b="1" lang="en-US" sz="2000">
                <a:solidFill>
                  <a:schemeClr val="dk1"/>
                </a:solidFill>
              </a:rPr>
              <a:t>Refletir brevemente:</a:t>
            </a:r>
            <a:br>
              <a:rPr b="1" lang="en-US" sz="1050">
                <a:solidFill>
                  <a:srgbClr val="1F1F1F"/>
                </a:solidFill>
                <a:latin typeface="Roboto"/>
                <a:ea typeface="Roboto"/>
                <a:cs typeface="Roboto"/>
                <a:sym typeface="Roboto"/>
              </a:rPr>
            </a:br>
            <a:r>
              <a:rPr lang="en-US" sz="2000">
                <a:solidFill>
                  <a:schemeClr val="dk1"/>
                </a:solidFill>
              </a:rPr>
              <a:t>Perguntar questões simples como:</a:t>
            </a:r>
            <a:br>
              <a:rPr b="0" i="0" lang="en-US" sz="2000" u="none" cap="none" strike="noStrike">
                <a:solidFill>
                  <a:schemeClr val="dk1"/>
                </a:solidFill>
                <a:latin typeface="Arial"/>
                <a:ea typeface="Arial"/>
                <a:cs typeface="Arial"/>
                <a:sym typeface="Arial"/>
              </a:rPr>
            </a:br>
            <a:endParaRPr b="0" i="0" sz="2000" u="none" cap="none" strike="noStrike">
              <a:solidFill>
                <a:schemeClr val="dk1"/>
              </a:solidFill>
              <a:latin typeface="Arial"/>
              <a:ea typeface="Arial"/>
              <a:cs typeface="Arial"/>
              <a:sym typeface="Arial"/>
            </a:endParaRPr>
          </a:p>
          <a:p>
            <a:pPr indent="-355600" lvl="1" marL="914400" marR="0" rtl="0" algn="l">
              <a:lnSpc>
                <a:spcPct val="115000"/>
              </a:lnSpc>
              <a:spcBef>
                <a:spcPts val="0"/>
              </a:spcBef>
              <a:spcAft>
                <a:spcPts val="0"/>
              </a:spcAft>
              <a:buClr>
                <a:schemeClr val="dk1"/>
              </a:buClr>
              <a:buSzPts val="2000"/>
              <a:buFont typeface="Arial"/>
              <a:buChar char="○"/>
            </a:pPr>
            <a:r>
              <a:rPr lang="en-US" sz="2000">
                <a:solidFill>
                  <a:schemeClr val="dk1"/>
                </a:solidFill>
              </a:rPr>
              <a:t>Como se sentiu sem o telemóvel? </a:t>
            </a:r>
            <a:endParaRPr sz="2000">
              <a:solidFill>
                <a:schemeClr val="dk1"/>
              </a:solidFill>
            </a:endParaRPr>
          </a:p>
          <a:p>
            <a:pPr indent="-355600" lvl="1" marL="914400" marR="0" rtl="0" algn="l">
              <a:lnSpc>
                <a:spcPct val="115000"/>
              </a:lnSpc>
              <a:spcBef>
                <a:spcPts val="0"/>
              </a:spcBef>
              <a:spcAft>
                <a:spcPts val="0"/>
              </a:spcAft>
              <a:buClr>
                <a:schemeClr val="dk1"/>
              </a:buClr>
              <a:buSzPts val="2000"/>
              <a:buFont typeface="Arial"/>
              <a:buChar char="○"/>
            </a:pPr>
            <a:r>
              <a:rPr lang="en-US" sz="2000">
                <a:solidFill>
                  <a:schemeClr val="dk1"/>
                </a:solidFill>
              </a:rPr>
              <a:t>Foi fácil ou difícil?</a:t>
            </a:r>
            <a:endParaRPr sz="2000">
              <a:solidFill>
                <a:schemeClr val="dk1"/>
              </a:solidFill>
            </a:endParaRPr>
          </a:p>
          <a:p>
            <a:pPr indent="-355600" lvl="1" marL="914400" marR="0" rtl="0" algn="l">
              <a:lnSpc>
                <a:spcPct val="115000"/>
              </a:lnSpc>
              <a:spcBef>
                <a:spcPts val="0"/>
              </a:spcBef>
              <a:spcAft>
                <a:spcPts val="0"/>
              </a:spcAft>
              <a:buClr>
                <a:schemeClr val="dk1"/>
              </a:buClr>
              <a:buSzPts val="2000"/>
              <a:buFont typeface="Arial"/>
              <a:buChar char="○"/>
            </a:pPr>
            <a:r>
              <a:rPr lang="en-US" sz="2000">
                <a:solidFill>
                  <a:schemeClr val="dk1"/>
                </a:solidFill>
              </a:rPr>
              <a:t>Experimentaria isto novamente em casa?</a:t>
            </a:r>
            <a:endParaRPr b="0" i="0" sz="2000" u="none" cap="none" strike="noStrike">
              <a:solidFill>
                <a:schemeClr val="dk1"/>
              </a:solidFill>
              <a:latin typeface="Poppins Light"/>
              <a:ea typeface="Poppins Light"/>
              <a:cs typeface="Poppins Light"/>
              <a:sym typeface="Poppins Light"/>
            </a:endParaRPr>
          </a:p>
        </p:txBody>
      </p:sp>
      <p:grpSp>
        <p:nvGrpSpPr>
          <p:cNvPr id="223" name="Google Shape;223;g3b3ae0b1803_0_233"/>
          <p:cNvGrpSpPr/>
          <p:nvPr/>
        </p:nvGrpSpPr>
        <p:grpSpPr>
          <a:xfrm>
            <a:off x="12778013" y="4541263"/>
            <a:ext cx="5036283" cy="5340340"/>
            <a:chOff x="0" y="0"/>
            <a:chExt cx="1171610" cy="799476"/>
          </a:xfrm>
        </p:grpSpPr>
        <p:sp>
          <p:nvSpPr>
            <p:cNvPr id="224" name="Google Shape;224;g3b3ae0b1803_0_233"/>
            <p:cNvSpPr/>
            <p:nvPr/>
          </p:nvSpPr>
          <p:spPr>
            <a:xfrm>
              <a:off x="0" y="0"/>
              <a:ext cx="1171610" cy="799476"/>
            </a:xfrm>
            <a:custGeom>
              <a:rect b="b" l="l" r="r" t="t"/>
              <a:pathLst>
                <a:path extrusionOk="0" h="799476" w="1171610">
                  <a:moveTo>
                    <a:pt x="0" y="0"/>
                  </a:moveTo>
                  <a:lnTo>
                    <a:pt x="1171610" y="0"/>
                  </a:lnTo>
                  <a:lnTo>
                    <a:pt x="1171610" y="799476"/>
                  </a:lnTo>
                  <a:lnTo>
                    <a:pt x="0" y="799476"/>
                  </a:lnTo>
                  <a:close/>
                </a:path>
              </a:pathLst>
            </a:custGeom>
            <a:solidFill>
              <a:srgbClr val="000000">
                <a:alpha val="0"/>
              </a:srgbClr>
            </a:solidFill>
            <a:ln cap="sq" cmpd="sng" w="38100">
              <a:solidFill>
                <a:srgbClr val="9EC6AA"/>
              </a:solidFill>
              <a:prstDash val="solid"/>
              <a:miter lim="8000"/>
              <a:headEnd len="sm" w="sm" type="none"/>
              <a:tailEnd len="sm" w="sm" type="none"/>
            </a:ln>
          </p:spPr>
        </p:sp>
        <p:sp>
          <p:nvSpPr>
            <p:cNvPr id="225" name="Google Shape;225;g3b3ae0b1803_0_233"/>
            <p:cNvSpPr txBox="1"/>
            <p:nvPr/>
          </p:nvSpPr>
          <p:spPr>
            <a:xfrm>
              <a:off x="0" y="9525"/>
              <a:ext cx="1171500" cy="789900"/>
            </a:xfrm>
            <a:prstGeom prst="rect">
              <a:avLst/>
            </a:prstGeom>
            <a:noFill/>
            <a:ln>
              <a:noFill/>
            </a:ln>
          </p:spPr>
          <p:txBody>
            <a:bodyPr anchorCtr="0" anchor="ctr" bIns="50800" lIns="50800" spcFirstLastPara="1" rIns="50800" wrap="square" tIns="50800">
              <a:noAutofit/>
            </a:bodyPr>
            <a:lstStyle/>
            <a:p>
              <a:pPr indent="0" lvl="0" marL="0" marR="0" rtl="0" algn="ctr">
                <a:lnSpc>
                  <a:spcPct val="15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226" name="Google Shape;226;g3b3ae0b1803_0_233"/>
          <p:cNvGrpSpPr/>
          <p:nvPr/>
        </p:nvGrpSpPr>
        <p:grpSpPr>
          <a:xfrm>
            <a:off x="11841113" y="3502536"/>
            <a:ext cx="1311615" cy="1311615"/>
            <a:chOff x="0" y="0"/>
            <a:chExt cx="812800" cy="812800"/>
          </a:xfrm>
        </p:grpSpPr>
        <p:sp>
          <p:nvSpPr>
            <p:cNvPr id="227" name="Google Shape;227;g3b3ae0b1803_0_233"/>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FFFFF"/>
            </a:solidFill>
            <a:ln cap="sq" cmpd="sng" w="47625">
              <a:solidFill>
                <a:srgbClr val="9EC6AA"/>
              </a:solidFill>
              <a:prstDash val="solid"/>
              <a:miter lim="8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8" name="Google Shape;228;g3b3ae0b1803_0_233"/>
            <p:cNvSpPr txBox="1"/>
            <p:nvPr/>
          </p:nvSpPr>
          <p:spPr>
            <a:xfrm>
              <a:off x="76200" y="85725"/>
              <a:ext cx="660300" cy="651000"/>
            </a:xfrm>
            <a:prstGeom prst="rect">
              <a:avLst/>
            </a:prstGeom>
            <a:noFill/>
            <a:ln>
              <a:noFill/>
            </a:ln>
          </p:spPr>
          <p:txBody>
            <a:bodyPr anchorCtr="0" anchor="ctr" bIns="50800" lIns="50800" spcFirstLastPara="1" rIns="50800" wrap="square" tIns="50800">
              <a:noAutofit/>
            </a:bodyPr>
            <a:lstStyle/>
            <a:p>
              <a:pPr indent="0" lvl="0" marL="0" marR="0" rtl="0" algn="ctr">
                <a:lnSpc>
                  <a:spcPct val="15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29" name="Google Shape;229;g3b3ae0b1803_0_233"/>
          <p:cNvSpPr/>
          <p:nvPr/>
        </p:nvSpPr>
        <p:spPr>
          <a:xfrm>
            <a:off x="12099955" y="3733889"/>
            <a:ext cx="793920" cy="842355"/>
          </a:xfrm>
          <a:custGeom>
            <a:rect b="b" l="l" r="r" t="t"/>
            <a:pathLst>
              <a:path extrusionOk="0" h="842355" w="793920">
                <a:moveTo>
                  <a:pt x="0" y="0"/>
                </a:moveTo>
                <a:lnTo>
                  <a:pt x="793920" y="0"/>
                </a:lnTo>
                <a:lnTo>
                  <a:pt x="793920" y="842356"/>
                </a:lnTo>
                <a:lnTo>
                  <a:pt x="0" y="842356"/>
                </a:lnTo>
                <a:lnTo>
                  <a:pt x="0" y="0"/>
                </a:lnTo>
                <a:close/>
              </a:path>
            </a:pathLst>
          </a:custGeom>
          <a:blipFill rotWithShape="1">
            <a:blip r:embed="rId8">
              <a:alphaModFix/>
            </a:blip>
            <a:stretch>
              <a:fillRect b="0" l="0" r="0" t="0"/>
            </a:stretch>
          </a:blipFill>
          <a:ln>
            <a:noFill/>
          </a:ln>
        </p:spPr>
      </p:sp>
      <p:sp>
        <p:nvSpPr>
          <p:cNvPr id="230" name="Google Shape;230;g3b3ae0b1803_0_233"/>
          <p:cNvSpPr txBox="1"/>
          <p:nvPr/>
        </p:nvSpPr>
        <p:spPr>
          <a:xfrm>
            <a:off x="6858513" y="1856088"/>
            <a:ext cx="9671700" cy="2031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chemeClr val="dk1"/>
                </a:solidFill>
                <a:latin typeface="Poppins"/>
                <a:ea typeface="Poppins"/>
                <a:cs typeface="Poppins"/>
                <a:sym typeface="Poppins"/>
              </a:rPr>
              <a:t>Purpose: </a:t>
            </a:r>
            <a:r>
              <a:rPr b="0" i="0" lang="en-US" sz="2000" u="none" cap="none" strike="noStrike">
                <a:solidFill>
                  <a:schemeClr val="dk1"/>
                </a:solidFill>
                <a:latin typeface="Poppins Light"/>
                <a:ea typeface="Poppins Light"/>
                <a:cs typeface="Poppins Light"/>
                <a:sym typeface="Poppins Light"/>
              </a:rPr>
              <a:t>Give participants a short break from devices and encourage creative thinking about offline activities.</a:t>
            </a:r>
            <a:endParaRPr b="0" i="0" sz="2000" u="none" cap="none" strike="noStrike">
              <a:solidFill>
                <a:schemeClr val="dk1"/>
              </a:solidFill>
              <a:latin typeface="Poppins Light"/>
              <a:ea typeface="Poppins Light"/>
              <a:cs typeface="Poppins Light"/>
              <a:sym typeface="Poppins Light"/>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Poppins Light"/>
              <a:ea typeface="Poppins Light"/>
              <a:cs typeface="Poppins Light"/>
              <a:sym typeface="Poppins Light"/>
            </a:endParaRPr>
          </a:p>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chemeClr val="dk1"/>
                </a:solidFill>
                <a:latin typeface="Poppins"/>
                <a:ea typeface="Poppins"/>
                <a:cs typeface="Poppins"/>
                <a:sym typeface="Poppins"/>
              </a:rPr>
              <a:t>Expected Outcomes:</a:t>
            </a:r>
            <a:r>
              <a:rPr b="0" i="0" lang="en-US" sz="2000" u="none" cap="none" strike="noStrike">
                <a:solidFill>
                  <a:schemeClr val="dk1"/>
                </a:solidFill>
                <a:latin typeface="Poppins Light"/>
                <a:ea typeface="Poppins Light"/>
                <a:cs typeface="Poppins Light"/>
                <a:sym typeface="Poppins Light"/>
              </a:rPr>
              <a:t> Participants generate new ideas for fun, screen-free experiences and experience the satisfaction of collaborative creativity without digital distractions.</a:t>
            </a:r>
            <a:endParaRPr b="0" i="0" sz="2000" u="none" cap="none" strike="noStrike">
              <a:solidFill>
                <a:srgbClr val="000000"/>
              </a:solidFill>
              <a:latin typeface="Poppins Light"/>
              <a:ea typeface="Poppins Light"/>
              <a:cs typeface="Poppins Light"/>
              <a:sym typeface="Poppins Light"/>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grpSp>
        <p:nvGrpSpPr>
          <p:cNvPr id="235" name="Google Shape;235;g3b3ae0b1803_0_70"/>
          <p:cNvGrpSpPr/>
          <p:nvPr/>
        </p:nvGrpSpPr>
        <p:grpSpPr>
          <a:xfrm>
            <a:off x="9397400" y="4343325"/>
            <a:ext cx="7806437" cy="5151584"/>
            <a:chOff x="0" y="0"/>
            <a:chExt cx="1171610" cy="799476"/>
          </a:xfrm>
        </p:grpSpPr>
        <p:sp>
          <p:nvSpPr>
            <p:cNvPr id="236" name="Google Shape;236;g3b3ae0b1803_0_70"/>
            <p:cNvSpPr/>
            <p:nvPr/>
          </p:nvSpPr>
          <p:spPr>
            <a:xfrm>
              <a:off x="0" y="0"/>
              <a:ext cx="1171610" cy="799476"/>
            </a:xfrm>
            <a:custGeom>
              <a:rect b="b" l="l" r="r" t="t"/>
              <a:pathLst>
                <a:path extrusionOk="0" h="799476" w="1171610">
                  <a:moveTo>
                    <a:pt x="0" y="0"/>
                  </a:moveTo>
                  <a:lnTo>
                    <a:pt x="1171610" y="0"/>
                  </a:lnTo>
                  <a:lnTo>
                    <a:pt x="1171610" y="799476"/>
                  </a:lnTo>
                  <a:lnTo>
                    <a:pt x="0" y="799476"/>
                  </a:lnTo>
                  <a:close/>
                </a:path>
              </a:pathLst>
            </a:custGeom>
            <a:solidFill>
              <a:srgbClr val="000000">
                <a:alpha val="0"/>
              </a:srgbClr>
            </a:solidFill>
            <a:ln cap="sq" cmpd="sng" w="38100">
              <a:solidFill>
                <a:srgbClr val="9EC6AA"/>
              </a:solidFill>
              <a:prstDash val="solid"/>
              <a:miter lim="8000"/>
              <a:headEnd len="sm" w="sm" type="none"/>
              <a:tailEnd len="sm" w="sm" type="none"/>
            </a:ln>
          </p:spPr>
        </p:sp>
        <p:sp>
          <p:nvSpPr>
            <p:cNvPr id="237" name="Google Shape;237;g3b3ae0b1803_0_70"/>
            <p:cNvSpPr txBox="1"/>
            <p:nvPr/>
          </p:nvSpPr>
          <p:spPr>
            <a:xfrm>
              <a:off x="0" y="9525"/>
              <a:ext cx="1171500" cy="789900"/>
            </a:xfrm>
            <a:prstGeom prst="rect">
              <a:avLst/>
            </a:prstGeom>
            <a:noFill/>
            <a:ln>
              <a:noFill/>
            </a:ln>
          </p:spPr>
          <p:txBody>
            <a:bodyPr anchorCtr="0" anchor="ctr" bIns="50800" lIns="50800" spcFirstLastPara="1" rIns="50800" wrap="square" tIns="50800">
              <a:noAutofit/>
            </a:bodyPr>
            <a:lstStyle/>
            <a:p>
              <a:pPr indent="0" lvl="0" marL="0" marR="0" rtl="0" algn="ctr">
                <a:lnSpc>
                  <a:spcPct val="15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38" name="Google Shape;238;g3b3ae0b1803_0_70"/>
          <p:cNvSpPr/>
          <p:nvPr/>
        </p:nvSpPr>
        <p:spPr>
          <a:xfrm>
            <a:off x="17397413" y="2533943"/>
            <a:ext cx="1365559" cy="1365559"/>
          </a:xfrm>
          <a:custGeom>
            <a:rect b="b" l="l" r="r" t="t"/>
            <a:pathLst>
              <a:path extrusionOk="0" h="1365559" w="1365559">
                <a:moveTo>
                  <a:pt x="0" y="0"/>
                </a:moveTo>
                <a:lnTo>
                  <a:pt x="1365559" y="0"/>
                </a:lnTo>
                <a:lnTo>
                  <a:pt x="1365559" y="1365559"/>
                </a:lnTo>
                <a:lnTo>
                  <a:pt x="0" y="1365559"/>
                </a:lnTo>
                <a:lnTo>
                  <a:pt x="0" y="0"/>
                </a:lnTo>
                <a:close/>
              </a:path>
            </a:pathLst>
          </a:custGeom>
          <a:blipFill rotWithShape="1">
            <a:blip r:embed="rId3">
              <a:alphaModFix/>
            </a:blip>
            <a:stretch>
              <a:fillRect b="0" l="0" r="0" t="0"/>
            </a:stretch>
          </a:blipFill>
          <a:ln>
            <a:noFill/>
          </a:ln>
        </p:spPr>
      </p:sp>
      <p:grpSp>
        <p:nvGrpSpPr>
          <p:cNvPr id="239" name="Google Shape;239;g3b3ae0b1803_0_70"/>
          <p:cNvGrpSpPr/>
          <p:nvPr/>
        </p:nvGrpSpPr>
        <p:grpSpPr>
          <a:xfrm>
            <a:off x="1542813" y="1718852"/>
            <a:ext cx="4448486" cy="2180651"/>
            <a:chOff x="0" y="0"/>
            <a:chExt cx="1171610" cy="799476"/>
          </a:xfrm>
        </p:grpSpPr>
        <p:sp>
          <p:nvSpPr>
            <p:cNvPr id="240" name="Google Shape;240;g3b3ae0b1803_0_70"/>
            <p:cNvSpPr/>
            <p:nvPr/>
          </p:nvSpPr>
          <p:spPr>
            <a:xfrm>
              <a:off x="0" y="0"/>
              <a:ext cx="1171610" cy="799476"/>
            </a:xfrm>
            <a:custGeom>
              <a:rect b="b" l="l" r="r" t="t"/>
              <a:pathLst>
                <a:path extrusionOk="0" h="799476" w="1171610">
                  <a:moveTo>
                    <a:pt x="0" y="0"/>
                  </a:moveTo>
                  <a:lnTo>
                    <a:pt x="1171610" y="0"/>
                  </a:lnTo>
                  <a:lnTo>
                    <a:pt x="1171610" y="799476"/>
                  </a:lnTo>
                  <a:lnTo>
                    <a:pt x="0" y="799476"/>
                  </a:lnTo>
                  <a:close/>
                </a:path>
              </a:pathLst>
            </a:custGeom>
            <a:solidFill>
              <a:srgbClr val="FFFFFF"/>
            </a:solidFill>
            <a:ln cap="sq" cmpd="sng" w="38100">
              <a:solidFill>
                <a:srgbClr val="286291"/>
              </a:solidFill>
              <a:prstDash val="solid"/>
              <a:miter lim="8000"/>
              <a:headEnd len="sm" w="sm" type="none"/>
              <a:tailEnd len="sm" w="sm" type="none"/>
            </a:ln>
          </p:spPr>
        </p:sp>
        <p:sp>
          <p:nvSpPr>
            <p:cNvPr id="241" name="Google Shape;241;g3b3ae0b1803_0_70"/>
            <p:cNvSpPr txBox="1"/>
            <p:nvPr/>
          </p:nvSpPr>
          <p:spPr>
            <a:xfrm>
              <a:off x="0" y="9525"/>
              <a:ext cx="1171500" cy="789900"/>
            </a:xfrm>
            <a:prstGeom prst="rect">
              <a:avLst/>
            </a:prstGeom>
            <a:noFill/>
            <a:ln>
              <a:noFill/>
            </a:ln>
          </p:spPr>
          <p:txBody>
            <a:bodyPr anchorCtr="0" anchor="ctr" bIns="50800" lIns="50800" spcFirstLastPara="1" rIns="50800" wrap="square" tIns="50800">
              <a:noAutofit/>
            </a:bodyPr>
            <a:lstStyle/>
            <a:p>
              <a:pPr indent="0" lvl="0" marL="0" marR="0" rtl="0" algn="ctr">
                <a:lnSpc>
                  <a:spcPct val="15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242" name="Google Shape;242;g3b3ae0b1803_0_70"/>
          <p:cNvGrpSpPr/>
          <p:nvPr/>
        </p:nvGrpSpPr>
        <p:grpSpPr>
          <a:xfrm>
            <a:off x="1123238" y="847852"/>
            <a:ext cx="1311615" cy="1311615"/>
            <a:chOff x="0" y="0"/>
            <a:chExt cx="812800" cy="812800"/>
          </a:xfrm>
        </p:grpSpPr>
        <p:sp>
          <p:nvSpPr>
            <p:cNvPr id="243" name="Google Shape;243;g3b3ae0b1803_0_70"/>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FFFFF"/>
            </a:solidFill>
            <a:ln cap="sq" cmpd="sng" w="47625">
              <a:solidFill>
                <a:srgbClr val="286291"/>
              </a:solidFill>
              <a:prstDash val="solid"/>
              <a:miter lim="8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4" name="Google Shape;244;g3b3ae0b1803_0_70"/>
            <p:cNvSpPr txBox="1"/>
            <p:nvPr/>
          </p:nvSpPr>
          <p:spPr>
            <a:xfrm>
              <a:off x="76200" y="85725"/>
              <a:ext cx="660300" cy="651000"/>
            </a:xfrm>
            <a:prstGeom prst="rect">
              <a:avLst/>
            </a:prstGeom>
            <a:noFill/>
            <a:ln>
              <a:noFill/>
            </a:ln>
          </p:spPr>
          <p:txBody>
            <a:bodyPr anchorCtr="0" anchor="ctr" bIns="50800" lIns="50800" spcFirstLastPara="1" rIns="50800" wrap="square" tIns="50800">
              <a:noAutofit/>
            </a:bodyPr>
            <a:lstStyle/>
            <a:p>
              <a:pPr indent="0" lvl="0" marL="0" marR="0" rtl="0" algn="ctr">
                <a:lnSpc>
                  <a:spcPct val="15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245" name="Google Shape;245;g3b3ae0b1803_0_70"/>
          <p:cNvGrpSpPr/>
          <p:nvPr/>
        </p:nvGrpSpPr>
        <p:grpSpPr>
          <a:xfrm>
            <a:off x="1542825" y="4448150"/>
            <a:ext cx="7411839" cy="4640558"/>
            <a:chOff x="0" y="0"/>
            <a:chExt cx="1171610" cy="799476"/>
          </a:xfrm>
        </p:grpSpPr>
        <p:sp>
          <p:nvSpPr>
            <p:cNvPr id="246" name="Google Shape;246;g3b3ae0b1803_0_70"/>
            <p:cNvSpPr/>
            <p:nvPr/>
          </p:nvSpPr>
          <p:spPr>
            <a:xfrm>
              <a:off x="0" y="0"/>
              <a:ext cx="1171610" cy="799476"/>
            </a:xfrm>
            <a:custGeom>
              <a:rect b="b" l="l" r="r" t="t"/>
              <a:pathLst>
                <a:path extrusionOk="0" h="799476" w="1171610">
                  <a:moveTo>
                    <a:pt x="0" y="0"/>
                  </a:moveTo>
                  <a:lnTo>
                    <a:pt x="1171610" y="0"/>
                  </a:lnTo>
                  <a:lnTo>
                    <a:pt x="1171610" y="799476"/>
                  </a:lnTo>
                  <a:lnTo>
                    <a:pt x="0" y="799476"/>
                  </a:lnTo>
                  <a:close/>
                </a:path>
              </a:pathLst>
            </a:custGeom>
            <a:solidFill>
              <a:srgbClr val="000000">
                <a:alpha val="0"/>
              </a:srgbClr>
            </a:solidFill>
            <a:ln cap="sq" cmpd="sng" w="38100">
              <a:solidFill>
                <a:srgbClr val="9EC6AA"/>
              </a:solidFill>
              <a:prstDash val="solid"/>
              <a:miter lim="8000"/>
              <a:headEnd len="sm" w="sm" type="none"/>
              <a:tailEnd len="sm" w="sm" type="none"/>
            </a:ln>
          </p:spPr>
        </p:sp>
        <p:sp>
          <p:nvSpPr>
            <p:cNvPr id="247" name="Google Shape;247;g3b3ae0b1803_0_70"/>
            <p:cNvSpPr txBox="1"/>
            <p:nvPr/>
          </p:nvSpPr>
          <p:spPr>
            <a:xfrm>
              <a:off x="0" y="9525"/>
              <a:ext cx="1171500" cy="789900"/>
            </a:xfrm>
            <a:prstGeom prst="rect">
              <a:avLst/>
            </a:prstGeom>
            <a:noFill/>
            <a:ln>
              <a:noFill/>
            </a:ln>
          </p:spPr>
          <p:txBody>
            <a:bodyPr anchorCtr="0" anchor="ctr" bIns="50800" lIns="50800" spcFirstLastPara="1" rIns="50800" wrap="square" tIns="50800">
              <a:noAutofit/>
            </a:bodyPr>
            <a:lstStyle/>
            <a:p>
              <a:pPr indent="0" lvl="0" marL="0" marR="0" rtl="0" algn="ctr">
                <a:lnSpc>
                  <a:spcPct val="15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48" name="Google Shape;248;g3b3ae0b1803_0_70"/>
          <p:cNvSpPr/>
          <p:nvPr/>
        </p:nvSpPr>
        <p:spPr>
          <a:xfrm>
            <a:off x="1348168" y="1097840"/>
            <a:ext cx="861745" cy="842355"/>
          </a:xfrm>
          <a:custGeom>
            <a:rect b="b" l="l" r="r" t="t"/>
            <a:pathLst>
              <a:path extrusionOk="0" h="842355" w="861745">
                <a:moveTo>
                  <a:pt x="0" y="0"/>
                </a:moveTo>
                <a:lnTo>
                  <a:pt x="861744" y="0"/>
                </a:lnTo>
                <a:lnTo>
                  <a:pt x="861744" y="842355"/>
                </a:lnTo>
                <a:lnTo>
                  <a:pt x="0" y="842355"/>
                </a:lnTo>
                <a:lnTo>
                  <a:pt x="0" y="0"/>
                </a:lnTo>
                <a:close/>
              </a:path>
            </a:pathLst>
          </a:custGeom>
          <a:blipFill rotWithShape="1">
            <a:blip r:embed="rId4">
              <a:alphaModFix/>
            </a:blip>
            <a:stretch>
              <a:fillRect b="0" l="0" r="0" t="0"/>
            </a:stretch>
          </a:blipFill>
          <a:ln>
            <a:noFill/>
          </a:ln>
        </p:spPr>
      </p:sp>
      <p:sp>
        <p:nvSpPr>
          <p:cNvPr id="249" name="Google Shape;249;g3b3ae0b1803_0_70"/>
          <p:cNvSpPr/>
          <p:nvPr/>
        </p:nvSpPr>
        <p:spPr>
          <a:xfrm>
            <a:off x="-71544" y="8918817"/>
            <a:ext cx="1325174" cy="1364401"/>
          </a:xfrm>
          <a:custGeom>
            <a:rect b="b" l="l" r="r" t="t"/>
            <a:pathLst>
              <a:path extrusionOk="0" h="1364401" w="1325174">
                <a:moveTo>
                  <a:pt x="0" y="0"/>
                </a:moveTo>
                <a:lnTo>
                  <a:pt x="1325174" y="0"/>
                </a:lnTo>
                <a:lnTo>
                  <a:pt x="1325174" y="1364400"/>
                </a:lnTo>
                <a:lnTo>
                  <a:pt x="0" y="1364400"/>
                </a:lnTo>
                <a:lnTo>
                  <a:pt x="0" y="0"/>
                </a:lnTo>
                <a:close/>
              </a:path>
            </a:pathLst>
          </a:custGeom>
          <a:blipFill rotWithShape="1">
            <a:blip r:embed="rId5">
              <a:alphaModFix/>
            </a:blip>
            <a:stretch>
              <a:fillRect b="0" l="0" r="0" t="0"/>
            </a:stretch>
          </a:blipFill>
          <a:ln>
            <a:noFill/>
          </a:ln>
        </p:spPr>
      </p:sp>
      <p:sp>
        <p:nvSpPr>
          <p:cNvPr id="250" name="Google Shape;250;g3b3ae0b1803_0_70"/>
          <p:cNvSpPr/>
          <p:nvPr/>
        </p:nvSpPr>
        <p:spPr>
          <a:xfrm>
            <a:off x="0" y="438971"/>
            <a:ext cx="589729" cy="589729"/>
          </a:xfrm>
          <a:custGeom>
            <a:rect b="b" l="l" r="r" t="t"/>
            <a:pathLst>
              <a:path extrusionOk="0" h="589729" w="589729">
                <a:moveTo>
                  <a:pt x="0" y="0"/>
                </a:moveTo>
                <a:lnTo>
                  <a:pt x="589729" y="0"/>
                </a:lnTo>
                <a:lnTo>
                  <a:pt x="589729" y="589729"/>
                </a:lnTo>
                <a:lnTo>
                  <a:pt x="0" y="589729"/>
                </a:lnTo>
                <a:lnTo>
                  <a:pt x="0" y="0"/>
                </a:lnTo>
                <a:close/>
              </a:path>
            </a:pathLst>
          </a:custGeom>
          <a:blipFill rotWithShape="1">
            <a:blip r:embed="rId6">
              <a:alphaModFix/>
            </a:blip>
            <a:stretch>
              <a:fillRect b="0" l="0" r="0" t="0"/>
            </a:stretch>
          </a:blipFill>
          <a:ln>
            <a:noFill/>
          </a:ln>
        </p:spPr>
      </p:sp>
      <p:sp>
        <p:nvSpPr>
          <p:cNvPr id="251" name="Google Shape;251;g3b3ae0b1803_0_70"/>
          <p:cNvSpPr txBox="1"/>
          <p:nvPr/>
        </p:nvSpPr>
        <p:spPr>
          <a:xfrm>
            <a:off x="3861738" y="482250"/>
            <a:ext cx="10564500" cy="615600"/>
          </a:xfrm>
          <a:prstGeom prst="rect">
            <a:avLst/>
          </a:prstGeom>
          <a:noFill/>
          <a:ln>
            <a:noFill/>
          </a:ln>
        </p:spPr>
        <p:txBody>
          <a:bodyPr anchorCtr="0" anchor="t" bIns="0" lIns="0" spcFirstLastPara="1" rIns="0" wrap="square" tIns="0">
            <a:spAutoFit/>
          </a:bodyPr>
          <a:lstStyle/>
          <a:p>
            <a:pPr indent="0" lvl="0" marL="0" marR="0" rtl="0" algn="ctr">
              <a:lnSpc>
                <a:spcPct val="110000"/>
              </a:lnSpc>
              <a:spcBef>
                <a:spcPts val="0"/>
              </a:spcBef>
              <a:spcAft>
                <a:spcPts val="0"/>
              </a:spcAft>
              <a:buClr>
                <a:srgbClr val="000000"/>
              </a:buClr>
              <a:buSzPts val="7200"/>
              <a:buFont typeface="Arial"/>
              <a:buNone/>
            </a:pPr>
            <a:r>
              <a:rPr b="1" lang="en-US" sz="4000">
                <a:solidFill>
                  <a:srgbClr val="2B2B2B"/>
                </a:solidFill>
                <a:latin typeface="Poppins"/>
                <a:ea typeface="Poppins"/>
                <a:cs typeface="Poppins"/>
                <a:sym typeface="Poppins"/>
              </a:rPr>
              <a:t>Desafio 2: “Caça Sensorial”</a:t>
            </a:r>
            <a:endParaRPr b="0" i="0" sz="4000" u="none" cap="none" strike="noStrike">
              <a:solidFill>
                <a:srgbClr val="000000"/>
              </a:solidFill>
              <a:latin typeface="Arial"/>
              <a:ea typeface="Arial"/>
              <a:cs typeface="Arial"/>
              <a:sym typeface="Arial"/>
            </a:endParaRPr>
          </a:p>
        </p:txBody>
      </p:sp>
      <p:sp>
        <p:nvSpPr>
          <p:cNvPr id="252" name="Google Shape;252;g3b3ae0b1803_0_70"/>
          <p:cNvSpPr/>
          <p:nvPr/>
        </p:nvSpPr>
        <p:spPr>
          <a:xfrm>
            <a:off x="17215099" y="-13800"/>
            <a:ext cx="1072901" cy="1076940"/>
          </a:xfrm>
          <a:custGeom>
            <a:rect b="b" l="l" r="r" t="t"/>
            <a:pathLst>
              <a:path extrusionOk="0" h="1076940" w="1072901">
                <a:moveTo>
                  <a:pt x="0" y="0"/>
                </a:moveTo>
                <a:lnTo>
                  <a:pt x="1072901" y="0"/>
                </a:lnTo>
                <a:lnTo>
                  <a:pt x="1072901" y="1076939"/>
                </a:lnTo>
                <a:lnTo>
                  <a:pt x="0" y="1076939"/>
                </a:lnTo>
                <a:lnTo>
                  <a:pt x="0" y="0"/>
                </a:lnTo>
                <a:close/>
              </a:path>
            </a:pathLst>
          </a:custGeom>
          <a:blipFill rotWithShape="1">
            <a:blip r:embed="rId7">
              <a:alphaModFix/>
            </a:blip>
            <a:stretch>
              <a:fillRect b="0" l="0" r="0" t="0"/>
            </a:stretch>
          </a:blipFill>
          <a:ln>
            <a:noFill/>
          </a:ln>
        </p:spPr>
      </p:sp>
      <p:sp>
        <p:nvSpPr>
          <p:cNvPr id="253" name="Google Shape;253;g3b3ae0b1803_0_70"/>
          <p:cNvSpPr txBox="1"/>
          <p:nvPr/>
        </p:nvSpPr>
        <p:spPr>
          <a:xfrm>
            <a:off x="1861462" y="2159475"/>
            <a:ext cx="3811200" cy="1607100"/>
          </a:xfrm>
          <a:prstGeom prst="rect">
            <a:avLst/>
          </a:prstGeom>
          <a:noFill/>
          <a:ln>
            <a:noFill/>
          </a:ln>
        </p:spPr>
        <p:txBody>
          <a:bodyPr anchorCtr="0" anchor="t" bIns="0" lIns="0" spcFirstLastPara="1" rIns="0" wrap="square" tIns="0">
            <a:spAutoFit/>
          </a:bodyPr>
          <a:lstStyle/>
          <a:p>
            <a:pPr indent="0" lvl="0" marL="0" marR="0" rtl="0" algn="ctr">
              <a:lnSpc>
                <a:spcPct val="160000"/>
              </a:lnSpc>
              <a:spcBef>
                <a:spcPts val="0"/>
              </a:spcBef>
              <a:spcAft>
                <a:spcPts val="0"/>
              </a:spcAft>
              <a:buClr>
                <a:srgbClr val="000000"/>
              </a:buClr>
              <a:buSzPts val="2000"/>
              <a:buFont typeface="Arial"/>
              <a:buNone/>
            </a:pPr>
            <a:r>
              <a:rPr b="1" lang="en-US" sz="1800">
                <a:solidFill>
                  <a:srgbClr val="2B2B2B"/>
                </a:solidFill>
                <a:latin typeface="Poppins"/>
                <a:ea typeface="Poppins"/>
                <a:cs typeface="Poppins"/>
                <a:sym typeface="Poppins"/>
              </a:rPr>
              <a:t>OBJETIVO: </a:t>
            </a:r>
            <a:r>
              <a:rPr lang="en-US" sz="1800">
                <a:solidFill>
                  <a:srgbClr val="2B2B2B"/>
                </a:solidFill>
                <a:latin typeface="Poppins"/>
                <a:ea typeface="Poppins"/>
                <a:cs typeface="Poppins"/>
                <a:sym typeface="Poppins"/>
              </a:rPr>
              <a:t>Reconectar com os sentidos imediatos e notar como as experiências </a:t>
            </a:r>
            <a:r>
              <a:rPr i="1" lang="en-US" sz="1800">
                <a:solidFill>
                  <a:srgbClr val="2B2B2B"/>
                </a:solidFill>
                <a:latin typeface="Poppins"/>
                <a:ea typeface="Poppins"/>
                <a:cs typeface="Poppins"/>
                <a:sym typeface="Poppins"/>
              </a:rPr>
              <a:t>offline</a:t>
            </a:r>
            <a:r>
              <a:rPr lang="en-US" sz="1800">
                <a:solidFill>
                  <a:srgbClr val="2B2B2B"/>
                </a:solidFill>
                <a:latin typeface="Poppins"/>
                <a:ea typeface="Poppins"/>
                <a:cs typeface="Poppins"/>
                <a:sym typeface="Poppins"/>
              </a:rPr>
              <a:t> se sentem.</a:t>
            </a:r>
            <a:endParaRPr sz="1800">
              <a:solidFill>
                <a:srgbClr val="2B2B2B"/>
              </a:solidFill>
              <a:latin typeface="Poppins"/>
              <a:ea typeface="Poppins"/>
              <a:cs typeface="Poppins"/>
              <a:sym typeface="Poppins"/>
            </a:endParaRPr>
          </a:p>
        </p:txBody>
      </p:sp>
      <p:sp>
        <p:nvSpPr>
          <p:cNvPr id="254" name="Google Shape;254;g3b3ae0b1803_0_70"/>
          <p:cNvSpPr txBox="1"/>
          <p:nvPr/>
        </p:nvSpPr>
        <p:spPr>
          <a:xfrm>
            <a:off x="1837425" y="4611300"/>
            <a:ext cx="6929700" cy="43098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1200"/>
              </a:spcBef>
              <a:spcAft>
                <a:spcPts val="0"/>
              </a:spcAft>
              <a:buClr>
                <a:schemeClr val="dk1"/>
              </a:buClr>
              <a:buSzPts val="1100"/>
              <a:buFont typeface="Arial"/>
              <a:buNone/>
            </a:pPr>
            <a:r>
              <a:rPr b="1" lang="en-US" sz="2000">
                <a:solidFill>
                  <a:schemeClr val="dk1"/>
                </a:solidFill>
                <a:latin typeface="Poppins"/>
                <a:ea typeface="Poppins"/>
                <a:cs typeface="Poppins"/>
                <a:sym typeface="Poppins"/>
              </a:rPr>
              <a:t>Como Funciona (passo a passo):</a:t>
            </a:r>
            <a:endParaRPr b="1" i="0" sz="2000" u="none" cap="none" strike="noStrike">
              <a:solidFill>
                <a:schemeClr val="dk1"/>
              </a:solidFill>
              <a:latin typeface="Poppins"/>
              <a:ea typeface="Poppins"/>
              <a:cs typeface="Poppins"/>
              <a:sym typeface="Poppins"/>
            </a:endParaRPr>
          </a:p>
          <a:p>
            <a:pPr indent="-355600" lvl="0" marL="457200" marR="0" rtl="0" algn="l">
              <a:lnSpc>
                <a:spcPct val="115000"/>
              </a:lnSpc>
              <a:spcBef>
                <a:spcPts val="1200"/>
              </a:spcBef>
              <a:spcAft>
                <a:spcPts val="0"/>
              </a:spcAft>
              <a:buClr>
                <a:schemeClr val="dk1"/>
              </a:buClr>
              <a:buSzPts val="2000"/>
              <a:buFont typeface="Poppins Light"/>
              <a:buAutoNum type="arabicPeriod"/>
            </a:pPr>
            <a:r>
              <a:rPr b="1" lang="en-US" sz="2000">
                <a:solidFill>
                  <a:schemeClr val="dk1"/>
                </a:solidFill>
                <a:latin typeface="Poppins"/>
                <a:ea typeface="Poppins"/>
                <a:cs typeface="Poppins"/>
                <a:sym typeface="Poppins"/>
              </a:rPr>
              <a:t>Montar estações sensoriais</a:t>
            </a:r>
            <a:endParaRPr b="1" sz="2000">
              <a:solidFill>
                <a:schemeClr val="dk1"/>
              </a:solidFill>
              <a:latin typeface="Poppins"/>
              <a:ea typeface="Poppins"/>
              <a:cs typeface="Poppins"/>
              <a:sym typeface="Poppins"/>
            </a:endParaRPr>
          </a:p>
          <a:p>
            <a:pPr indent="0" lvl="0" marL="457200" marR="0" rtl="0" algn="l">
              <a:lnSpc>
                <a:spcPct val="115000"/>
              </a:lnSpc>
              <a:spcBef>
                <a:spcPts val="0"/>
              </a:spcBef>
              <a:spcAft>
                <a:spcPts val="0"/>
              </a:spcAft>
              <a:buNone/>
            </a:pPr>
            <a:r>
              <a:rPr lang="en-US" sz="2000">
                <a:solidFill>
                  <a:schemeClr val="dk1"/>
                </a:solidFill>
                <a:latin typeface="Poppins"/>
                <a:ea typeface="Poppins"/>
                <a:cs typeface="Poppins"/>
                <a:sym typeface="Poppins"/>
              </a:rPr>
              <a:t>O facilitador coloca 5–6 itens sensoriais pela sala (por exemplo: uma bola macia, folhas, vela perfumada, pedaço de tecido, limão, concha).</a:t>
            </a:r>
            <a:endParaRPr sz="2000">
              <a:solidFill>
                <a:schemeClr val="dk1"/>
              </a:solidFill>
              <a:latin typeface="Poppins"/>
              <a:ea typeface="Poppins"/>
              <a:cs typeface="Poppins"/>
              <a:sym typeface="Poppins"/>
            </a:endParaRPr>
          </a:p>
          <a:p>
            <a:pPr indent="-355600" lvl="0" marL="457200" marR="0" rtl="0" algn="l">
              <a:lnSpc>
                <a:spcPct val="115000"/>
              </a:lnSpc>
              <a:spcBef>
                <a:spcPts val="1200"/>
              </a:spcBef>
              <a:spcAft>
                <a:spcPts val="0"/>
              </a:spcAft>
              <a:buClr>
                <a:schemeClr val="dk1"/>
              </a:buClr>
              <a:buSzPts val="2000"/>
              <a:buFont typeface="Poppins Light"/>
              <a:buAutoNum type="arabicPeriod"/>
            </a:pPr>
            <a:r>
              <a:rPr b="1" lang="en-US" sz="2000">
                <a:solidFill>
                  <a:schemeClr val="dk1"/>
                </a:solidFill>
                <a:latin typeface="Poppins"/>
                <a:ea typeface="Poppins"/>
                <a:cs typeface="Poppins"/>
                <a:sym typeface="Poppins"/>
              </a:rPr>
              <a:t>Formar pequenos grupos</a:t>
            </a:r>
            <a:endParaRPr b="1" sz="2000">
              <a:solidFill>
                <a:schemeClr val="dk1"/>
              </a:solidFill>
              <a:latin typeface="Poppins"/>
              <a:ea typeface="Poppins"/>
              <a:cs typeface="Poppins"/>
              <a:sym typeface="Poppins"/>
            </a:endParaRPr>
          </a:p>
          <a:p>
            <a:pPr indent="0" lvl="0" marL="457200" marR="0" rtl="0" algn="l">
              <a:lnSpc>
                <a:spcPct val="115000"/>
              </a:lnSpc>
              <a:spcBef>
                <a:spcPts val="0"/>
              </a:spcBef>
              <a:spcAft>
                <a:spcPts val="0"/>
              </a:spcAft>
              <a:buNone/>
            </a:pPr>
            <a:r>
              <a:rPr lang="en-US" sz="2000">
                <a:solidFill>
                  <a:schemeClr val="dk1"/>
                </a:solidFill>
                <a:latin typeface="Poppins"/>
                <a:ea typeface="Poppins"/>
                <a:cs typeface="Poppins"/>
                <a:sym typeface="Poppins"/>
              </a:rPr>
              <a:t>Os participantes trabalham em pares ou trios.</a:t>
            </a:r>
            <a:endParaRPr sz="2000">
              <a:solidFill>
                <a:schemeClr val="dk1"/>
              </a:solidFill>
              <a:latin typeface="Poppins"/>
              <a:ea typeface="Poppins"/>
              <a:cs typeface="Poppins"/>
              <a:sym typeface="Poppins"/>
            </a:endParaRPr>
          </a:p>
          <a:p>
            <a:pPr indent="-355600" lvl="0" marL="457200" marR="0" rtl="0" algn="l">
              <a:lnSpc>
                <a:spcPct val="115000"/>
              </a:lnSpc>
              <a:spcBef>
                <a:spcPts val="1200"/>
              </a:spcBef>
              <a:spcAft>
                <a:spcPts val="0"/>
              </a:spcAft>
              <a:buClr>
                <a:schemeClr val="dk1"/>
              </a:buClr>
              <a:buSzPts val="2000"/>
              <a:buFont typeface="Poppins Light"/>
              <a:buAutoNum type="arabicPeriod"/>
            </a:pPr>
            <a:r>
              <a:rPr b="1" lang="en-US" sz="2000">
                <a:solidFill>
                  <a:schemeClr val="dk1"/>
                </a:solidFill>
                <a:latin typeface="Poppins"/>
                <a:ea typeface="Poppins"/>
                <a:cs typeface="Poppins"/>
                <a:sym typeface="Poppins"/>
              </a:rPr>
              <a:t>Rotações rápidas</a:t>
            </a:r>
            <a:endParaRPr b="1" sz="2000">
              <a:solidFill>
                <a:schemeClr val="dk1"/>
              </a:solidFill>
              <a:latin typeface="Poppins"/>
              <a:ea typeface="Poppins"/>
              <a:cs typeface="Poppins"/>
              <a:sym typeface="Poppins"/>
            </a:endParaRPr>
          </a:p>
          <a:p>
            <a:pPr indent="0" lvl="0" marL="457200" marR="0" rtl="0" algn="l">
              <a:lnSpc>
                <a:spcPct val="115000"/>
              </a:lnSpc>
              <a:spcBef>
                <a:spcPts val="0"/>
              </a:spcBef>
              <a:spcAft>
                <a:spcPts val="0"/>
              </a:spcAft>
              <a:buNone/>
            </a:pPr>
            <a:r>
              <a:rPr lang="en-US" sz="2000">
                <a:solidFill>
                  <a:schemeClr val="dk1"/>
                </a:solidFill>
                <a:latin typeface="Poppins"/>
                <a:ea typeface="Poppins"/>
                <a:cs typeface="Poppins"/>
                <a:sym typeface="Poppins"/>
              </a:rPr>
              <a:t>Cada grupo passa para um item de cada vez. Têm um minuto para: olhar, tocar e cheirar ou ouvir (se relevante).</a:t>
            </a:r>
            <a:endParaRPr sz="2000">
              <a:solidFill>
                <a:schemeClr val="dk1"/>
              </a:solidFill>
              <a:latin typeface="Poppins"/>
              <a:ea typeface="Poppins"/>
              <a:cs typeface="Poppins"/>
              <a:sym typeface="Poppins"/>
            </a:endParaRPr>
          </a:p>
        </p:txBody>
      </p:sp>
      <p:sp>
        <p:nvSpPr>
          <p:cNvPr id="255" name="Google Shape;255;g3b3ae0b1803_0_70"/>
          <p:cNvSpPr txBox="1"/>
          <p:nvPr/>
        </p:nvSpPr>
        <p:spPr>
          <a:xfrm>
            <a:off x="9959975" y="4635800"/>
            <a:ext cx="7131000" cy="4802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dk1"/>
              </a:buClr>
              <a:buSzPts val="1100"/>
              <a:buFont typeface="Arial"/>
              <a:buNone/>
            </a:pPr>
            <a:r>
              <a:rPr b="0" i="0" lang="en-US" sz="2000" u="none" cap="none" strike="noStrike">
                <a:solidFill>
                  <a:schemeClr val="dk1"/>
                </a:solidFill>
                <a:latin typeface="Poppins Light"/>
                <a:ea typeface="Poppins Light"/>
                <a:cs typeface="Poppins Light"/>
                <a:sym typeface="Poppins Light"/>
              </a:rPr>
              <a:t>4. </a:t>
            </a:r>
            <a:r>
              <a:rPr b="1" lang="en-US" sz="2000">
                <a:solidFill>
                  <a:schemeClr val="dk1"/>
                </a:solidFill>
                <a:latin typeface="Poppins"/>
                <a:ea typeface="Poppins"/>
                <a:cs typeface="Poppins"/>
                <a:sym typeface="Poppins"/>
              </a:rPr>
              <a:t>Descrever, não nomear</a:t>
            </a:r>
            <a:br>
              <a:rPr b="0" i="0" lang="en-US" sz="2000" u="none" cap="none" strike="noStrike">
                <a:solidFill>
                  <a:schemeClr val="dk1"/>
                </a:solidFill>
                <a:latin typeface="Poppins Light"/>
                <a:ea typeface="Poppins Light"/>
                <a:cs typeface="Poppins Light"/>
                <a:sym typeface="Poppins Light"/>
              </a:rPr>
            </a:br>
            <a:r>
              <a:rPr lang="en-US" sz="2000">
                <a:solidFill>
                  <a:schemeClr val="dk1"/>
                </a:solidFill>
                <a:latin typeface="Poppins Light"/>
                <a:ea typeface="Poppins Light"/>
                <a:cs typeface="Poppins Light"/>
                <a:sym typeface="Poppins Light"/>
              </a:rPr>
              <a:t>De volta ao círculo, os pares descrevem: </a:t>
            </a:r>
            <a:endParaRPr sz="2000">
              <a:solidFill>
                <a:schemeClr val="dk1"/>
              </a:solidFill>
              <a:latin typeface="Poppins Light"/>
              <a:ea typeface="Poppins Light"/>
              <a:cs typeface="Poppins Light"/>
              <a:sym typeface="Poppins Light"/>
            </a:endParaRPr>
          </a:p>
          <a:p>
            <a:pPr indent="-355600" lvl="0" marL="457200" marR="0" rtl="0" algn="l">
              <a:lnSpc>
                <a:spcPct val="100000"/>
              </a:lnSpc>
              <a:spcBef>
                <a:spcPts val="0"/>
              </a:spcBef>
              <a:spcAft>
                <a:spcPts val="0"/>
              </a:spcAft>
              <a:buClr>
                <a:schemeClr val="dk1"/>
              </a:buClr>
              <a:buSzPts val="2000"/>
              <a:buFont typeface="Poppins Light"/>
              <a:buChar char="●"/>
            </a:pPr>
            <a:r>
              <a:rPr lang="en-US" sz="2000">
                <a:solidFill>
                  <a:schemeClr val="dk1"/>
                </a:solidFill>
                <a:latin typeface="Poppins Light"/>
                <a:ea typeface="Poppins Light"/>
                <a:cs typeface="Poppins Light"/>
                <a:sym typeface="Poppins Light"/>
              </a:rPr>
              <a:t>o aspeto,</a:t>
            </a:r>
            <a:endParaRPr sz="2000">
              <a:solidFill>
                <a:schemeClr val="dk1"/>
              </a:solidFill>
              <a:latin typeface="Poppins Light"/>
              <a:ea typeface="Poppins Light"/>
              <a:cs typeface="Poppins Light"/>
              <a:sym typeface="Poppins Light"/>
            </a:endParaRPr>
          </a:p>
          <a:p>
            <a:pPr indent="-355600" lvl="0" marL="457200" marR="0" rtl="0" algn="l">
              <a:lnSpc>
                <a:spcPct val="100000"/>
              </a:lnSpc>
              <a:spcBef>
                <a:spcPts val="0"/>
              </a:spcBef>
              <a:spcAft>
                <a:spcPts val="0"/>
              </a:spcAft>
              <a:buClr>
                <a:schemeClr val="dk1"/>
              </a:buClr>
              <a:buSzPts val="2000"/>
              <a:buFont typeface="Poppins Light"/>
              <a:buChar char="●"/>
            </a:pPr>
            <a:r>
              <a:rPr lang="en-US" sz="2000">
                <a:solidFill>
                  <a:schemeClr val="dk1"/>
                </a:solidFill>
                <a:latin typeface="Poppins Light"/>
                <a:ea typeface="Poppins Light"/>
                <a:cs typeface="Poppins Light"/>
                <a:sym typeface="Poppins Light"/>
              </a:rPr>
              <a:t>a sensação, </a:t>
            </a:r>
            <a:endParaRPr sz="2000">
              <a:solidFill>
                <a:schemeClr val="dk1"/>
              </a:solidFill>
              <a:latin typeface="Poppins Light"/>
              <a:ea typeface="Poppins Light"/>
              <a:cs typeface="Poppins Light"/>
              <a:sym typeface="Poppins Light"/>
            </a:endParaRPr>
          </a:p>
          <a:p>
            <a:pPr indent="-355600" lvl="0" marL="457200" marR="0" rtl="0" algn="l">
              <a:lnSpc>
                <a:spcPct val="100000"/>
              </a:lnSpc>
              <a:spcBef>
                <a:spcPts val="0"/>
              </a:spcBef>
              <a:spcAft>
                <a:spcPts val="0"/>
              </a:spcAft>
              <a:buClr>
                <a:schemeClr val="dk1"/>
              </a:buClr>
              <a:buSzPts val="2000"/>
              <a:buFont typeface="Poppins Light"/>
              <a:buChar char="●"/>
            </a:pPr>
            <a:r>
              <a:rPr lang="en-US" sz="2000">
                <a:solidFill>
                  <a:schemeClr val="dk1"/>
                </a:solidFill>
                <a:latin typeface="Poppins Light"/>
                <a:ea typeface="Poppins Light"/>
                <a:cs typeface="Poppins Light"/>
                <a:sym typeface="Poppins Light"/>
              </a:rPr>
              <a:t>qualquer emoção ou memória que evoque, sem dizer o nome do objeto.</a:t>
            </a:r>
            <a:br>
              <a:rPr b="0" i="0" lang="en-US" sz="2000" u="none" cap="none" strike="noStrike">
                <a:solidFill>
                  <a:schemeClr val="dk1"/>
                </a:solidFill>
                <a:latin typeface="Poppins Light"/>
                <a:ea typeface="Poppins Light"/>
                <a:cs typeface="Poppins Light"/>
                <a:sym typeface="Poppins Light"/>
              </a:rPr>
            </a:br>
            <a:endParaRPr b="0" i="0" sz="2000" u="none" cap="none" strike="noStrike">
              <a:solidFill>
                <a:schemeClr val="dk1"/>
              </a:solidFill>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100"/>
              <a:buFont typeface="Arial"/>
              <a:buNone/>
            </a:pPr>
            <a:r>
              <a:rPr b="0" i="0" lang="en-US" sz="2000" u="none" cap="none" strike="noStrike">
                <a:solidFill>
                  <a:schemeClr val="dk1"/>
                </a:solidFill>
                <a:latin typeface="Poppins Light"/>
                <a:ea typeface="Poppins Light"/>
                <a:cs typeface="Poppins Light"/>
                <a:sym typeface="Poppins Light"/>
              </a:rPr>
              <a:t>5</a:t>
            </a:r>
            <a:r>
              <a:rPr lang="en-US" sz="2000">
                <a:solidFill>
                  <a:schemeClr val="dk1"/>
                </a:solidFill>
                <a:latin typeface="Poppins Light"/>
                <a:ea typeface="Poppins Light"/>
                <a:cs typeface="Poppins Light"/>
                <a:sym typeface="Poppins Light"/>
              </a:rPr>
              <a:t>. </a:t>
            </a:r>
            <a:r>
              <a:rPr b="1" lang="en-US" sz="2000">
                <a:solidFill>
                  <a:schemeClr val="dk1"/>
                </a:solidFill>
                <a:latin typeface="Poppins"/>
                <a:ea typeface="Poppins"/>
                <a:cs typeface="Poppins"/>
                <a:sym typeface="Poppins"/>
              </a:rPr>
              <a:t>Adivinhar em grupo</a:t>
            </a:r>
            <a:br>
              <a:rPr b="0" i="0" lang="en-US" sz="2000" u="none" cap="none" strike="noStrike">
                <a:solidFill>
                  <a:schemeClr val="dk1"/>
                </a:solidFill>
                <a:latin typeface="Poppins Light"/>
                <a:ea typeface="Poppins Light"/>
                <a:cs typeface="Poppins Light"/>
                <a:sym typeface="Poppins Light"/>
              </a:rPr>
            </a:br>
            <a:r>
              <a:rPr lang="en-US" sz="2000">
                <a:solidFill>
                  <a:schemeClr val="dk1"/>
                </a:solidFill>
                <a:latin typeface="Poppins Light"/>
                <a:ea typeface="Poppins Light"/>
                <a:cs typeface="Poppins Light"/>
                <a:sym typeface="Poppins Light"/>
              </a:rPr>
              <a:t>O resto do grupo adivinha o objeto.</a:t>
            </a:r>
            <a:br>
              <a:rPr b="0" i="0" lang="en-US" sz="2000" u="none" cap="none" strike="noStrike">
                <a:solidFill>
                  <a:schemeClr val="dk1"/>
                </a:solidFill>
                <a:latin typeface="Poppins Light"/>
                <a:ea typeface="Poppins Light"/>
                <a:cs typeface="Poppins Light"/>
                <a:sym typeface="Poppins Light"/>
              </a:rPr>
            </a:br>
            <a:endParaRPr b="0" i="0" sz="2000" u="none" cap="none" strike="noStrike">
              <a:solidFill>
                <a:schemeClr val="dk1"/>
              </a:solidFill>
              <a:latin typeface="Poppins Light"/>
              <a:ea typeface="Poppins Light"/>
              <a:cs typeface="Poppins Light"/>
              <a:sym typeface="Poppins Light"/>
            </a:endParaRPr>
          </a:p>
          <a:p>
            <a:pPr indent="0" lvl="0" marL="0" marR="0" rtl="0" algn="l">
              <a:lnSpc>
                <a:spcPct val="100000"/>
              </a:lnSpc>
              <a:spcBef>
                <a:spcPts val="0"/>
              </a:spcBef>
              <a:spcAft>
                <a:spcPts val="0"/>
              </a:spcAft>
              <a:buClr>
                <a:schemeClr val="dk1"/>
              </a:buClr>
              <a:buSzPts val="1100"/>
              <a:buFont typeface="Arial"/>
              <a:buNone/>
            </a:pPr>
            <a:r>
              <a:rPr b="0" i="0" lang="en-US" sz="2000" u="none" cap="none" strike="noStrike">
                <a:solidFill>
                  <a:schemeClr val="dk1"/>
                </a:solidFill>
                <a:latin typeface="Poppins Light"/>
                <a:ea typeface="Poppins Light"/>
                <a:cs typeface="Poppins Light"/>
                <a:sym typeface="Poppins Light"/>
              </a:rPr>
              <a:t>6. </a:t>
            </a:r>
            <a:r>
              <a:rPr b="1" i="0" lang="en-US" sz="2000" u="none" cap="none" strike="noStrike">
                <a:solidFill>
                  <a:schemeClr val="dk1"/>
                </a:solidFill>
                <a:latin typeface="Poppins"/>
                <a:ea typeface="Poppins"/>
                <a:cs typeface="Poppins"/>
                <a:sym typeface="Poppins"/>
              </a:rPr>
              <a:t>Short reflection</a:t>
            </a:r>
            <a:endParaRPr b="1" i="0" sz="2000" u="none" cap="none" strike="noStrike">
              <a:solidFill>
                <a:schemeClr val="dk1"/>
              </a:solidFill>
              <a:latin typeface="Poppins"/>
              <a:ea typeface="Poppins"/>
              <a:cs typeface="Poppins"/>
              <a:sym typeface="Poppins"/>
            </a:endParaRPr>
          </a:p>
          <a:p>
            <a:pPr indent="-355600" lvl="0" marL="457200" marR="0" rtl="0" algn="l">
              <a:lnSpc>
                <a:spcPct val="100000"/>
              </a:lnSpc>
              <a:spcBef>
                <a:spcPts val="0"/>
              </a:spcBef>
              <a:spcAft>
                <a:spcPts val="0"/>
              </a:spcAft>
              <a:buClr>
                <a:schemeClr val="dk1"/>
              </a:buClr>
              <a:buSzPts val="2000"/>
              <a:buFont typeface="Poppins Light"/>
              <a:buChar char="●"/>
            </a:pPr>
            <a:r>
              <a:rPr lang="en-US" sz="2000">
                <a:solidFill>
                  <a:schemeClr val="dk1"/>
                </a:solidFill>
                <a:latin typeface="Poppins Light"/>
                <a:ea typeface="Poppins Light"/>
                <a:cs typeface="Poppins Light"/>
                <a:sym typeface="Poppins Light"/>
              </a:rPr>
              <a:t>Como se sentiu ao focar-se apenas nos seus sentidos?</a:t>
            </a:r>
            <a:endParaRPr sz="2000">
              <a:solidFill>
                <a:schemeClr val="dk1"/>
              </a:solidFill>
              <a:latin typeface="Poppins Light"/>
              <a:ea typeface="Poppins Light"/>
              <a:cs typeface="Poppins Light"/>
              <a:sym typeface="Poppins Light"/>
            </a:endParaRPr>
          </a:p>
          <a:p>
            <a:pPr indent="-355600" lvl="0" marL="457200" marR="0" rtl="0" algn="l">
              <a:lnSpc>
                <a:spcPct val="100000"/>
              </a:lnSpc>
              <a:spcBef>
                <a:spcPts val="0"/>
              </a:spcBef>
              <a:spcAft>
                <a:spcPts val="0"/>
              </a:spcAft>
              <a:buClr>
                <a:schemeClr val="dk1"/>
              </a:buClr>
              <a:buSzPts val="2000"/>
              <a:buFont typeface="Poppins Light"/>
              <a:buChar char="●"/>
            </a:pPr>
            <a:r>
              <a:rPr lang="en-US" sz="2000">
                <a:solidFill>
                  <a:schemeClr val="dk1"/>
                </a:solidFill>
                <a:latin typeface="Poppins Light"/>
                <a:ea typeface="Poppins Light"/>
                <a:cs typeface="Poppins Light"/>
                <a:sym typeface="Poppins Light"/>
              </a:rPr>
              <a:t>É diferente de estar no seu telemóvel?</a:t>
            </a:r>
            <a:endParaRPr sz="2000">
              <a:solidFill>
                <a:schemeClr val="dk1"/>
              </a:solidFill>
              <a:latin typeface="Poppins Light"/>
              <a:ea typeface="Poppins Light"/>
              <a:cs typeface="Poppins Light"/>
              <a:sym typeface="Poppins Light"/>
            </a:endParaRPr>
          </a:p>
          <a:p>
            <a:pPr indent="-355600" lvl="0" marL="457200" marR="0" rtl="0" algn="l">
              <a:lnSpc>
                <a:spcPct val="100000"/>
              </a:lnSpc>
              <a:spcBef>
                <a:spcPts val="0"/>
              </a:spcBef>
              <a:spcAft>
                <a:spcPts val="0"/>
              </a:spcAft>
              <a:buClr>
                <a:schemeClr val="dk1"/>
              </a:buClr>
              <a:buSzPts val="2000"/>
              <a:buFont typeface="Poppins Light"/>
              <a:buChar char="●"/>
            </a:pPr>
            <a:r>
              <a:rPr lang="en-US" sz="2000">
                <a:solidFill>
                  <a:schemeClr val="dk1"/>
                </a:solidFill>
                <a:latin typeface="Poppins Light"/>
                <a:ea typeface="Poppins Light"/>
                <a:cs typeface="Poppins Light"/>
                <a:sym typeface="Poppins Light"/>
              </a:rPr>
              <a:t>Qual foi o seu objeto favorito e porquê?</a:t>
            </a:r>
            <a:endParaRPr b="0" i="0" sz="2000" u="none" cap="none" strike="noStrike">
              <a:solidFill>
                <a:schemeClr val="dk1"/>
              </a:solidFill>
              <a:latin typeface="Poppins Light"/>
              <a:ea typeface="Poppins Light"/>
              <a:cs typeface="Poppins Light"/>
              <a:sym typeface="Poppins Light"/>
            </a:endParaRPr>
          </a:p>
        </p:txBody>
      </p:sp>
      <p:grpSp>
        <p:nvGrpSpPr>
          <p:cNvPr id="256" name="Google Shape;256;g3b3ae0b1803_0_70"/>
          <p:cNvGrpSpPr/>
          <p:nvPr/>
        </p:nvGrpSpPr>
        <p:grpSpPr>
          <a:xfrm>
            <a:off x="8579988" y="3899511"/>
            <a:ext cx="1311615" cy="1311615"/>
            <a:chOff x="0" y="0"/>
            <a:chExt cx="812800" cy="812800"/>
          </a:xfrm>
        </p:grpSpPr>
        <p:sp>
          <p:nvSpPr>
            <p:cNvPr id="257" name="Google Shape;257;g3b3ae0b1803_0_70"/>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FFFFF"/>
            </a:solidFill>
            <a:ln cap="sq" cmpd="sng" w="47625">
              <a:solidFill>
                <a:srgbClr val="9EC6AA"/>
              </a:solidFill>
              <a:prstDash val="solid"/>
              <a:miter lim="8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8" name="Google Shape;258;g3b3ae0b1803_0_70"/>
            <p:cNvSpPr txBox="1"/>
            <p:nvPr/>
          </p:nvSpPr>
          <p:spPr>
            <a:xfrm>
              <a:off x="76200" y="85725"/>
              <a:ext cx="660300" cy="651000"/>
            </a:xfrm>
            <a:prstGeom prst="rect">
              <a:avLst/>
            </a:prstGeom>
            <a:noFill/>
            <a:ln>
              <a:noFill/>
            </a:ln>
          </p:spPr>
          <p:txBody>
            <a:bodyPr anchorCtr="0" anchor="ctr" bIns="50800" lIns="50800" spcFirstLastPara="1" rIns="50800" wrap="square" tIns="50800">
              <a:noAutofit/>
            </a:bodyPr>
            <a:lstStyle/>
            <a:p>
              <a:pPr indent="0" lvl="0" marL="0" marR="0" rtl="0" algn="ctr">
                <a:lnSpc>
                  <a:spcPct val="15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59" name="Google Shape;259;g3b3ae0b1803_0_70"/>
          <p:cNvSpPr/>
          <p:nvPr/>
        </p:nvSpPr>
        <p:spPr>
          <a:xfrm>
            <a:off x="8838830" y="4130864"/>
            <a:ext cx="793920" cy="842355"/>
          </a:xfrm>
          <a:custGeom>
            <a:rect b="b" l="l" r="r" t="t"/>
            <a:pathLst>
              <a:path extrusionOk="0" h="842355" w="793920">
                <a:moveTo>
                  <a:pt x="0" y="0"/>
                </a:moveTo>
                <a:lnTo>
                  <a:pt x="793920" y="0"/>
                </a:lnTo>
                <a:lnTo>
                  <a:pt x="793920" y="842356"/>
                </a:lnTo>
                <a:lnTo>
                  <a:pt x="0" y="842356"/>
                </a:lnTo>
                <a:lnTo>
                  <a:pt x="0" y="0"/>
                </a:lnTo>
                <a:close/>
              </a:path>
            </a:pathLst>
          </a:custGeom>
          <a:blipFill rotWithShape="1">
            <a:blip r:embed="rId8">
              <a:alphaModFix/>
            </a:blip>
            <a:stretch>
              <a:fillRect b="0" l="0" r="0" t="0"/>
            </a:stretch>
          </a:blipFill>
          <a:ln>
            <a:noFill/>
          </a:ln>
        </p:spPr>
      </p:sp>
      <p:sp>
        <p:nvSpPr>
          <p:cNvPr id="260" name="Google Shape;260;g3b3ae0b1803_0_70"/>
          <p:cNvSpPr/>
          <p:nvPr/>
        </p:nvSpPr>
        <p:spPr>
          <a:xfrm>
            <a:off x="6775065" y="1630300"/>
            <a:ext cx="9838595" cy="2180571"/>
          </a:xfrm>
          <a:custGeom>
            <a:rect b="b" l="l" r="r" t="t"/>
            <a:pathLst>
              <a:path extrusionOk="0" h="799476" w="1171610">
                <a:moveTo>
                  <a:pt x="0" y="0"/>
                </a:moveTo>
                <a:lnTo>
                  <a:pt x="1171610" y="0"/>
                </a:lnTo>
                <a:lnTo>
                  <a:pt x="1171610" y="799476"/>
                </a:lnTo>
                <a:lnTo>
                  <a:pt x="0" y="799476"/>
                </a:lnTo>
                <a:close/>
              </a:path>
            </a:pathLst>
          </a:custGeom>
          <a:noFill/>
          <a:ln cap="sq" cmpd="sng" w="38100">
            <a:solidFill>
              <a:srgbClr val="286291"/>
            </a:solidFill>
            <a:prstDash val="solid"/>
            <a:miter lim="8000"/>
            <a:headEnd len="sm" w="sm" type="none"/>
            <a:tailEnd len="sm" w="sm" type="none"/>
          </a:ln>
        </p:spPr>
      </p:sp>
      <p:sp>
        <p:nvSpPr>
          <p:cNvPr id="261" name="Google Shape;261;g3b3ae0b1803_0_70"/>
          <p:cNvSpPr txBox="1"/>
          <p:nvPr/>
        </p:nvSpPr>
        <p:spPr>
          <a:xfrm>
            <a:off x="6941588" y="1704663"/>
            <a:ext cx="9671700" cy="20625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0"/>
              </a:spcAft>
              <a:buClr>
                <a:srgbClr val="000000"/>
              </a:buClr>
              <a:buSzPts val="2000"/>
              <a:buFont typeface="Arial"/>
              <a:buNone/>
            </a:pPr>
            <a:r>
              <a:rPr b="1" i="0" lang="en-US" sz="2000" u="none" cap="none" strike="noStrike">
                <a:solidFill>
                  <a:schemeClr val="dk1"/>
                </a:solidFill>
                <a:latin typeface="Poppins"/>
                <a:ea typeface="Poppins"/>
                <a:cs typeface="Poppins"/>
                <a:sym typeface="Poppins"/>
              </a:rPr>
              <a:t>Purpose: </a:t>
            </a:r>
            <a:r>
              <a:rPr b="0" i="0" lang="en-US" sz="2000" u="none" cap="none" strike="noStrike">
                <a:solidFill>
                  <a:schemeClr val="dk1"/>
                </a:solidFill>
                <a:latin typeface="Poppins Light"/>
                <a:ea typeface="Poppins Light"/>
                <a:cs typeface="Poppins Light"/>
                <a:sym typeface="Poppins Light"/>
              </a:rPr>
              <a:t>Help participants reconnect with their senses and appreciate offline experiences.</a:t>
            </a:r>
            <a:endParaRPr b="0" i="0" sz="2000" u="none" cap="none" strike="noStrike">
              <a:solidFill>
                <a:schemeClr val="dk1"/>
              </a:solidFill>
              <a:latin typeface="Poppins Light"/>
              <a:ea typeface="Poppins Light"/>
              <a:cs typeface="Poppins Light"/>
              <a:sym typeface="Poppins Light"/>
            </a:endParaRPr>
          </a:p>
          <a:p>
            <a:pPr indent="0" lvl="0" marL="0" marR="0" rtl="0" algn="l">
              <a:lnSpc>
                <a:spcPct val="115000"/>
              </a:lnSpc>
              <a:spcBef>
                <a:spcPts val="1200"/>
              </a:spcBef>
              <a:spcAft>
                <a:spcPts val="1200"/>
              </a:spcAft>
              <a:buClr>
                <a:srgbClr val="000000"/>
              </a:buClr>
              <a:buSzPts val="2000"/>
              <a:buFont typeface="Arial"/>
              <a:buNone/>
            </a:pPr>
            <a:br>
              <a:rPr b="0" i="0" lang="en-US" sz="2000" u="none" cap="none" strike="noStrike">
                <a:solidFill>
                  <a:schemeClr val="dk1"/>
                </a:solidFill>
                <a:latin typeface="Poppins Light"/>
                <a:ea typeface="Poppins Light"/>
                <a:cs typeface="Poppins Light"/>
                <a:sym typeface="Poppins Light"/>
              </a:rPr>
            </a:br>
            <a:r>
              <a:rPr b="1" i="0" lang="en-US" sz="2000" u="none" cap="none" strike="noStrike">
                <a:solidFill>
                  <a:schemeClr val="dk1"/>
                </a:solidFill>
                <a:latin typeface="Poppins"/>
                <a:ea typeface="Poppins"/>
                <a:cs typeface="Poppins"/>
                <a:sym typeface="Poppins"/>
              </a:rPr>
              <a:t> Expected Outcomes: </a:t>
            </a:r>
            <a:r>
              <a:rPr b="0" i="0" lang="en-US" sz="2000" u="none" cap="none" strike="noStrike">
                <a:solidFill>
                  <a:schemeClr val="dk1"/>
                </a:solidFill>
                <a:latin typeface="Poppins Light"/>
                <a:ea typeface="Poppins Light"/>
                <a:cs typeface="Poppins Light"/>
                <a:sym typeface="Poppins Light"/>
              </a:rPr>
              <a:t>Participants notice small details in their environment, increase mindfulness, and strengthen sensory awareness beyond screens.</a:t>
            </a:r>
            <a:endParaRPr b="0" i="0" sz="2000" u="none" cap="none" strike="noStrike">
              <a:solidFill>
                <a:schemeClr val="dk1"/>
              </a:solidFill>
              <a:latin typeface="Poppins Light"/>
              <a:ea typeface="Poppins Light"/>
              <a:cs typeface="Poppins Light"/>
              <a:sym typeface="Poppins Ligh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g3b3ae0b1803_0_101"/>
          <p:cNvSpPr/>
          <p:nvPr/>
        </p:nvSpPr>
        <p:spPr>
          <a:xfrm>
            <a:off x="6775065" y="1630300"/>
            <a:ext cx="9838595" cy="2180571"/>
          </a:xfrm>
          <a:custGeom>
            <a:rect b="b" l="l" r="r" t="t"/>
            <a:pathLst>
              <a:path extrusionOk="0" h="799476" w="1171610">
                <a:moveTo>
                  <a:pt x="0" y="0"/>
                </a:moveTo>
                <a:lnTo>
                  <a:pt x="1171610" y="0"/>
                </a:lnTo>
                <a:lnTo>
                  <a:pt x="1171610" y="799476"/>
                </a:lnTo>
                <a:lnTo>
                  <a:pt x="0" y="799476"/>
                </a:lnTo>
                <a:close/>
              </a:path>
            </a:pathLst>
          </a:custGeom>
          <a:noFill/>
          <a:ln cap="sq" cmpd="sng" w="38100">
            <a:solidFill>
              <a:srgbClr val="286291"/>
            </a:solidFill>
            <a:prstDash val="solid"/>
            <a:miter lim="8000"/>
            <a:headEnd len="sm" w="sm" type="none"/>
            <a:tailEnd len="sm" w="sm" type="none"/>
          </a:ln>
        </p:spPr>
      </p:sp>
      <p:grpSp>
        <p:nvGrpSpPr>
          <p:cNvPr id="267" name="Google Shape;267;g3b3ae0b1803_0_101"/>
          <p:cNvGrpSpPr/>
          <p:nvPr/>
        </p:nvGrpSpPr>
        <p:grpSpPr>
          <a:xfrm>
            <a:off x="7935125" y="3982338"/>
            <a:ext cx="9279971" cy="6198178"/>
            <a:chOff x="0" y="0"/>
            <a:chExt cx="1171610" cy="799476"/>
          </a:xfrm>
        </p:grpSpPr>
        <p:sp>
          <p:nvSpPr>
            <p:cNvPr id="268" name="Google Shape;268;g3b3ae0b1803_0_101"/>
            <p:cNvSpPr/>
            <p:nvPr/>
          </p:nvSpPr>
          <p:spPr>
            <a:xfrm>
              <a:off x="0" y="0"/>
              <a:ext cx="1171610" cy="799476"/>
            </a:xfrm>
            <a:custGeom>
              <a:rect b="b" l="l" r="r" t="t"/>
              <a:pathLst>
                <a:path extrusionOk="0" h="799476" w="1171610">
                  <a:moveTo>
                    <a:pt x="0" y="0"/>
                  </a:moveTo>
                  <a:lnTo>
                    <a:pt x="1171610" y="0"/>
                  </a:lnTo>
                  <a:lnTo>
                    <a:pt x="1171610" y="799476"/>
                  </a:lnTo>
                  <a:lnTo>
                    <a:pt x="0" y="799476"/>
                  </a:lnTo>
                  <a:close/>
                </a:path>
              </a:pathLst>
            </a:custGeom>
            <a:solidFill>
              <a:srgbClr val="000000">
                <a:alpha val="0"/>
              </a:srgbClr>
            </a:solidFill>
            <a:ln cap="sq" cmpd="sng" w="38100">
              <a:solidFill>
                <a:srgbClr val="9EC6AA"/>
              </a:solidFill>
              <a:prstDash val="solid"/>
              <a:miter lim="8000"/>
              <a:headEnd len="sm" w="sm" type="none"/>
              <a:tailEnd len="sm" w="sm" type="none"/>
            </a:ln>
          </p:spPr>
        </p:sp>
        <p:sp>
          <p:nvSpPr>
            <p:cNvPr id="269" name="Google Shape;269;g3b3ae0b1803_0_101"/>
            <p:cNvSpPr txBox="1"/>
            <p:nvPr/>
          </p:nvSpPr>
          <p:spPr>
            <a:xfrm>
              <a:off x="0" y="9525"/>
              <a:ext cx="1171500" cy="789900"/>
            </a:xfrm>
            <a:prstGeom prst="rect">
              <a:avLst/>
            </a:prstGeom>
            <a:noFill/>
            <a:ln>
              <a:noFill/>
            </a:ln>
          </p:spPr>
          <p:txBody>
            <a:bodyPr anchorCtr="0" anchor="ctr" bIns="50800" lIns="50800" spcFirstLastPara="1" rIns="50800" wrap="square" tIns="50800">
              <a:noAutofit/>
            </a:bodyPr>
            <a:lstStyle/>
            <a:p>
              <a:pPr indent="0" lvl="0" marL="0" marR="0" rtl="0" algn="ctr">
                <a:lnSpc>
                  <a:spcPct val="15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70" name="Google Shape;270;g3b3ae0b1803_0_101"/>
          <p:cNvSpPr/>
          <p:nvPr/>
        </p:nvSpPr>
        <p:spPr>
          <a:xfrm>
            <a:off x="17397413" y="2533943"/>
            <a:ext cx="1365559" cy="1365559"/>
          </a:xfrm>
          <a:custGeom>
            <a:rect b="b" l="l" r="r" t="t"/>
            <a:pathLst>
              <a:path extrusionOk="0" h="1365559" w="1365559">
                <a:moveTo>
                  <a:pt x="0" y="0"/>
                </a:moveTo>
                <a:lnTo>
                  <a:pt x="1365559" y="0"/>
                </a:lnTo>
                <a:lnTo>
                  <a:pt x="1365559" y="1365559"/>
                </a:lnTo>
                <a:lnTo>
                  <a:pt x="0" y="1365559"/>
                </a:lnTo>
                <a:lnTo>
                  <a:pt x="0" y="0"/>
                </a:lnTo>
                <a:close/>
              </a:path>
            </a:pathLst>
          </a:custGeom>
          <a:blipFill rotWithShape="1">
            <a:blip r:embed="rId3">
              <a:alphaModFix/>
            </a:blip>
            <a:stretch>
              <a:fillRect b="0" l="0" r="0" t="0"/>
            </a:stretch>
          </a:blipFill>
          <a:ln>
            <a:noFill/>
          </a:ln>
        </p:spPr>
      </p:sp>
      <p:grpSp>
        <p:nvGrpSpPr>
          <p:cNvPr id="271" name="Google Shape;271;g3b3ae0b1803_0_101"/>
          <p:cNvGrpSpPr/>
          <p:nvPr/>
        </p:nvGrpSpPr>
        <p:grpSpPr>
          <a:xfrm>
            <a:off x="1542813" y="1718852"/>
            <a:ext cx="4448486" cy="2180651"/>
            <a:chOff x="0" y="0"/>
            <a:chExt cx="1171610" cy="799476"/>
          </a:xfrm>
        </p:grpSpPr>
        <p:sp>
          <p:nvSpPr>
            <p:cNvPr id="272" name="Google Shape;272;g3b3ae0b1803_0_101"/>
            <p:cNvSpPr/>
            <p:nvPr/>
          </p:nvSpPr>
          <p:spPr>
            <a:xfrm>
              <a:off x="0" y="0"/>
              <a:ext cx="1171610" cy="799476"/>
            </a:xfrm>
            <a:custGeom>
              <a:rect b="b" l="l" r="r" t="t"/>
              <a:pathLst>
                <a:path extrusionOk="0" h="799476" w="1171610">
                  <a:moveTo>
                    <a:pt x="0" y="0"/>
                  </a:moveTo>
                  <a:lnTo>
                    <a:pt x="1171610" y="0"/>
                  </a:lnTo>
                  <a:lnTo>
                    <a:pt x="1171610" y="799476"/>
                  </a:lnTo>
                  <a:lnTo>
                    <a:pt x="0" y="799476"/>
                  </a:lnTo>
                  <a:close/>
                </a:path>
              </a:pathLst>
            </a:custGeom>
            <a:solidFill>
              <a:srgbClr val="FFFFFF"/>
            </a:solidFill>
            <a:ln cap="sq" cmpd="sng" w="38100">
              <a:solidFill>
                <a:srgbClr val="286291"/>
              </a:solidFill>
              <a:prstDash val="solid"/>
              <a:miter lim="8000"/>
              <a:headEnd len="sm" w="sm" type="none"/>
              <a:tailEnd len="sm" w="sm" type="none"/>
            </a:ln>
          </p:spPr>
        </p:sp>
        <p:sp>
          <p:nvSpPr>
            <p:cNvPr id="273" name="Google Shape;273;g3b3ae0b1803_0_101"/>
            <p:cNvSpPr txBox="1"/>
            <p:nvPr/>
          </p:nvSpPr>
          <p:spPr>
            <a:xfrm>
              <a:off x="0" y="9525"/>
              <a:ext cx="1171500" cy="789900"/>
            </a:xfrm>
            <a:prstGeom prst="rect">
              <a:avLst/>
            </a:prstGeom>
            <a:noFill/>
            <a:ln>
              <a:noFill/>
            </a:ln>
          </p:spPr>
          <p:txBody>
            <a:bodyPr anchorCtr="0" anchor="ctr" bIns="50800" lIns="50800" spcFirstLastPara="1" rIns="50800" wrap="square" tIns="50800">
              <a:noAutofit/>
            </a:bodyPr>
            <a:lstStyle/>
            <a:p>
              <a:pPr indent="0" lvl="0" marL="0" marR="0" rtl="0" algn="ctr">
                <a:lnSpc>
                  <a:spcPct val="15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274" name="Google Shape;274;g3b3ae0b1803_0_101"/>
          <p:cNvGrpSpPr/>
          <p:nvPr/>
        </p:nvGrpSpPr>
        <p:grpSpPr>
          <a:xfrm>
            <a:off x="1123238" y="847852"/>
            <a:ext cx="1311615" cy="1311615"/>
            <a:chOff x="0" y="0"/>
            <a:chExt cx="812800" cy="812800"/>
          </a:xfrm>
        </p:grpSpPr>
        <p:sp>
          <p:nvSpPr>
            <p:cNvPr id="275" name="Google Shape;275;g3b3ae0b1803_0_101"/>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FFFFF"/>
            </a:solidFill>
            <a:ln cap="sq" cmpd="sng" w="47625">
              <a:solidFill>
                <a:srgbClr val="286291"/>
              </a:solidFill>
              <a:prstDash val="solid"/>
              <a:miter lim="8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6" name="Google Shape;276;g3b3ae0b1803_0_101"/>
            <p:cNvSpPr txBox="1"/>
            <p:nvPr/>
          </p:nvSpPr>
          <p:spPr>
            <a:xfrm>
              <a:off x="76200" y="85725"/>
              <a:ext cx="660300" cy="651000"/>
            </a:xfrm>
            <a:prstGeom prst="rect">
              <a:avLst/>
            </a:prstGeom>
            <a:noFill/>
            <a:ln>
              <a:noFill/>
            </a:ln>
          </p:spPr>
          <p:txBody>
            <a:bodyPr anchorCtr="0" anchor="ctr" bIns="50800" lIns="50800" spcFirstLastPara="1" rIns="50800" wrap="square" tIns="50800">
              <a:noAutofit/>
            </a:bodyPr>
            <a:lstStyle/>
            <a:p>
              <a:pPr indent="0" lvl="0" marL="0" marR="0" rtl="0" algn="ctr">
                <a:lnSpc>
                  <a:spcPct val="15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277" name="Google Shape;277;g3b3ae0b1803_0_101"/>
          <p:cNvGrpSpPr/>
          <p:nvPr/>
        </p:nvGrpSpPr>
        <p:grpSpPr>
          <a:xfrm>
            <a:off x="1542825" y="4448150"/>
            <a:ext cx="5904563" cy="4799654"/>
            <a:chOff x="0" y="0"/>
            <a:chExt cx="1171610" cy="799476"/>
          </a:xfrm>
        </p:grpSpPr>
        <p:sp>
          <p:nvSpPr>
            <p:cNvPr id="278" name="Google Shape;278;g3b3ae0b1803_0_101"/>
            <p:cNvSpPr/>
            <p:nvPr/>
          </p:nvSpPr>
          <p:spPr>
            <a:xfrm>
              <a:off x="0" y="0"/>
              <a:ext cx="1171610" cy="799476"/>
            </a:xfrm>
            <a:custGeom>
              <a:rect b="b" l="l" r="r" t="t"/>
              <a:pathLst>
                <a:path extrusionOk="0" h="799476" w="1171610">
                  <a:moveTo>
                    <a:pt x="0" y="0"/>
                  </a:moveTo>
                  <a:lnTo>
                    <a:pt x="1171610" y="0"/>
                  </a:lnTo>
                  <a:lnTo>
                    <a:pt x="1171610" y="799476"/>
                  </a:lnTo>
                  <a:lnTo>
                    <a:pt x="0" y="799476"/>
                  </a:lnTo>
                  <a:close/>
                </a:path>
              </a:pathLst>
            </a:custGeom>
            <a:solidFill>
              <a:srgbClr val="000000">
                <a:alpha val="0"/>
              </a:srgbClr>
            </a:solidFill>
            <a:ln cap="sq" cmpd="sng" w="38100">
              <a:solidFill>
                <a:srgbClr val="9EC6AA"/>
              </a:solidFill>
              <a:prstDash val="solid"/>
              <a:miter lim="8000"/>
              <a:headEnd len="sm" w="sm" type="none"/>
              <a:tailEnd len="sm" w="sm" type="none"/>
            </a:ln>
          </p:spPr>
        </p:sp>
        <p:sp>
          <p:nvSpPr>
            <p:cNvPr id="279" name="Google Shape;279;g3b3ae0b1803_0_101"/>
            <p:cNvSpPr txBox="1"/>
            <p:nvPr/>
          </p:nvSpPr>
          <p:spPr>
            <a:xfrm>
              <a:off x="0" y="9525"/>
              <a:ext cx="1171500" cy="789900"/>
            </a:xfrm>
            <a:prstGeom prst="rect">
              <a:avLst/>
            </a:prstGeom>
            <a:noFill/>
            <a:ln>
              <a:noFill/>
            </a:ln>
          </p:spPr>
          <p:txBody>
            <a:bodyPr anchorCtr="0" anchor="ctr" bIns="50800" lIns="50800" spcFirstLastPara="1" rIns="50800" wrap="square" tIns="50800">
              <a:noAutofit/>
            </a:bodyPr>
            <a:lstStyle/>
            <a:p>
              <a:pPr indent="0" lvl="0" marL="0" marR="0" rtl="0" algn="ctr">
                <a:lnSpc>
                  <a:spcPct val="15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80" name="Google Shape;280;g3b3ae0b1803_0_101"/>
          <p:cNvSpPr/>
          <p:nvPr/>
        </p:nvSpPr>
        <p:spPr>
          <a:xfrm>
            <a:off x="1348168" y="1097840"/>
            <a:ext cx="861745" cy="842355"/>
          </a:xfrm>
          <a:custGeom>
            <a:rect b="b" l="l" r="r" t="t"/>
            <a:pathLst>
              <a:path extrusionOk="0" h="842355" w="861745">
                <a:moveTo>
                  <a:pt x="0" y="0"/>
                </a:moveTo>
                <a:lnTo>
                  <a:pt x="861744" y="0"/>
                </a:lnTo>
                <a:lnTo>
                  <a:pt x="861744" y="842355"/>
                </a:lnTo>
                <a:lnTo>
                  <a:pt x="0" y="842355"/>
                </a:lnTo>
                <a:lnTo>
                  <a:pt x="0" y="0"/>
                </a:lnTo>
                <a:close/>
              </a:path>
            </a:pathLst>
          </a:custGeom>
          <a:blipFill rotWithShape="1">
            <a:blip r:embed="rId4">
              <a:alphaModFix/>
            </a:blip>
            <a:stretch>
              <a:fillRect b="0" l="0" r="0" t="0"/>
            </a:stretch>
          </a:blipFill>
          <a:ln>
            <a:noFill/>
          </a:ln>
        </p:spPr>
      </p:sp>
      <p:sp>
        <p:nvSpPr>
          <p:cNvPr id="281" name="Google Shape;281;g3b3ae0b1803_0_101"/>
          <p:cNvSpPr/>
          <p:nvPr/>
        </p:nvSpPr>
        <p:spPr>
          <a:xfrm>
            <a:off x="-71544" y="8918817"/>
            <a:ext cx="1325174" cy="1364401"/>
          </a:xfrm>
          <a:custGeom>
            <a:rect b="b" l="l" r="r" t="t"/>
            <a:pathLst>
              <a:path extrusionOk="0" h="1364401" w="1325174">
                <a:moveTo>
                  <a:pt x="0" y="0"/>
                </a:moveTo>
                <a:lnTo>
                  <a:pt x="1325174" y="0"/>
                </a:lnTo>
                <a:lnTo>
                  <a:pt x="1325174" y="1364400"/>
                </a:lnTo>
                <a:lnTo>
                  <a:pt x="0" y="1364400"/>
                </a:lnTo>
                <a:lnTo>
                  <a:pt x="0" y="0"/>
                </a:lnTo>
                <a:close/>
              </a:path>
            </a:pathLst>
          </a:custGeom>
          <a:blipFill rotWithShape="1">
            <a:blip r:embed="rId5">
              <a:alphaModFix/>
            </a:blip>
            <a:stretch>
              <a:fillRect b="0" l="0" r="0" t="0"/>
            </a:stretch>
          </a:blipFill>
          <a:ln>
            <a:noFill/>
          </a:ln>
        </p:spPr>
      </p:sp>
      <p:sp>
        <p:nvSpPr>
          <p:cNvPr id="282" name="Google Shape;282;g3b3ae0b1803_0_101"/>
          <p:cNvSpPr/>
          <p:nvPr/>
        </p:nvSpPr>
        <p:spPr>
          <a:xfrm>
            <a:off x="0" y="438971"/>
            <a:ext cx="589729" cy="589729"/>
          </a:xfrm>
          <a:custGeom>
            <a:rect b="b" l="l" r="r" t="t"/>
            <a:pathLst>
              <a:path extrusionOk="0" h="589729" w="589729">
                <a:moveTo>
                  <a:pt x="0" y="0"/>
                </a:moveTo>
                <a:lnTo>
                  <a:pt x="589729" y="0"/>
                </a:lnTo>
                <a:lnTo>
                  <a:pt x="589729" y="589729"/>
                </a:lnTo>
                <a:lnTo>
                  <a:pt x="0" y="589729"/>
                </a:lnTo>
                <a:lnTo>
                  <a:pt x="0" y="0"/>
                </a:lnTo>
                <a:close/>
              </a:path>
            </a:pathLst>
          </a:custGeom>
          <a:blipFill rotWithShape="1">
            <a:blip r:embed="rId6">
              <a:alphaModFix/>
            </a:blip>
            <a:stretch>
              <a:fillRect b="0" l="0" r="0" t="0"/>
            </a:stretch>
          </a:blipFill>
          <a:ln>
            <a:noFill/>
          </a:ln>
        </p:spPr>
      </p:sp>
      <p:sp>
        <p:nvSpPr>
          <p:cNvPr id="283" name="Google Shape;283;g3b3ae0b1803_0_101"/>
          <p:cNvSpPr txBox="1"/>
          <p:nvPr/>
        </p:nvSpPr>
        <p:spPr>
          <a:xfrm>
            <a:off x="3861738" y="630150"/>
            <a:ext cx="10564500" cy="615600"/>
          </a:xfrm>
          <a:prstGeom prst="rect">
            <a:avLst/>
          </a:prstGeom>
          <a:noFill/>
          <a:ln>
            <a:noFill/>
          </a:ln>
        </p:spPr>
        <p:txBody>
          <a:bodyPr anchorCtr="0" anchor="t" bIns="0" lIns="0" spcFirstLastPara="1" rIns="0" wrap="square" tIns="0">
            <a:spAutoFit/>
          </a:bodyPr>
          <a:lstStyle/>
          <a:p>
            <a:pPr indent="0" lvl="0" marL="0" marR="0" rtl="0" algn="ctr">
              <a:lnSpc>
                <a:spcPct val="110000"/>
              </a:lnSpc>
              <a:spcBef>
                <a:spcPts val="0"/>
              </a:spcBef>
              <a:spcAft>
                <a:spcPts val="0"/>
              </a:spcAft>
              <a:buClr>
                <a:srgbClr val="000000"/>
              </a:buClr>
              <a:buSzPts val="7200"/>
              <a:buFont typeface="Arial"/>
              <a:buNone/>
            </a:pPr>
            <a:r>
              <a:rPr b="1" lang="en-US" sz="4000">
                <a:solidFill>
                  <a:srgbClr val="2B2B2B"/>
                </a:solidFill>
                <a:latin typeface="Poppins"/>
                <a:ea typeface="Poppins"/>
                <a:cs typeface="Poppins"/>
                <a:sym typeface="Poppins"/>
              </a:rPr>
              <a:t>Desafio 3: “História em Cadeia”</a:t>
            </a:r>
            <a:endParaRPr b="1" sz="4000">
              <a:solidFill>
                <a:srgbClr val="2B2B2B"/>
              </a:solidFill>
              <a:latin typeface="Poppins"/>
              <a:ea typeface="Poppins"/>
              <a:cs typeface="Poppins"/>
              <a:sym typeface="Poppins"/>
            </a:endParaRPr>
          </a:p>
        </p:txBody>
      </p:sp>
      <p:sp>
        <p:nvSpPr>
          <p:cNvPr id="284" name="Google Shape;284;g3b3ae0b1803_0_101"/>
          <p:cNvSpPr/>
          <p:nvPr/>
        </p:nvSpPr>
        <p:spPr>
          <a:xfrm>
            <a:off x="17215099" y="-13800"/>
            <a:ext cx="1072901" cy="1076940"/>
          </a:xfrm>
          <a:custGeom>
            <a:rect b="b" l="l" r="r" t="t"/>
            <a:pathLst>
              <a:path extrusionOk="0" h="1076940" w="1072901">
                <a:moveTo>
                  <a:pt x="0" y="0"/>
                </a:moveTo>
                <a:lnTo>
                  <a:pt x="1072901" y="0"/>
                </a:lnTo>
                <a:lnTo>
                  <a:pt x="1072901" y="1076939"/>
                </a:lnTo>
                <a:lnTo>
                  <a:pt x="0" y="1076939"/>
                </a:lnTo>
                <a:lnTo>
                  <a:pt x="0" y="0"/>
                </a:lnTo>
                <a:close/>
              </a:path>
            </a:pathLst>
          </a:custGeom>
          <a:blipFill rotWithShape="1">
            <a:blip r:embed="rId7">
              <a:alphaModFix/>
            </a:blip>
            <a:stretch>
              <a:fillRect b="0" l="0" r="0" t="0"/>
            </a:stretch>
          </a:blipFill>
          <a:ln>
            <a:noFill/>
          </a:ln>
        </p:spPr>
      </p:sp>
      <p:sp>
        <p:nvSpPr>
          <p:cNvPr id="285" name="Google Shape;285;g3b3ae0b1803_0_101"/>
          <p:cNvSpPr txBox="1"/>
          <p:nvPr/>
        </p:nvSpPr>
        <p:spPr>
          <a:xfrm>
            <a:off x="2112712" y="2159475"/>
            <a:ext cx="3308700" cy="1293000"/>
          </a:xfrm>
          <a:prstGeom prst="rect">
            <a:avLst/>
          </a:prstGeom>
          <a:noFill/>
          <a:ln>
            <a:noFill/>
          </a:ln>
        </p:spPr>
        <p:txBody>
          <a:bodyPr anchorCtr="0" anchor="t" bIns="0" lIns="0" spcFirstLastPara="1" rIns="0" wrap="square" tIns="0">
            <a:spAutoFit/>
          </a:bodyPr>
          <a:lstStyle/>
          <a:p>
            <a:pPr indent="0" lvl="0" marL="0" marR="0" rtl="0" algn="ctr">
              <a:lnSpc>
                <a:spcPct val="160000"/>
              </a:lnSpc>
              <a:spcBef>
                <a:spcPts val="0"/>
              </a:spcBef>
              <a:spcAft>
                <a:spcPts val="0"/>
              </a:spcAft>
              <a:buClr>
                <a:srgbClr val="000000"/>
              </a:buClr>
              <a:buSzPts val="2000"/>
              <a:buFont typeface="Arial"/>
              <a:buNone/>
            </a:pPr>
            <a:r>
              <a:rPr b="1" lang="en-US" sz="2000">
                <a:solidFill>
                  <a:srgbClr val="2B2B2B"/>
                </a:solidFill>
                <a:latin typeface="Poppins"/>
                <a:ea typeface="Poppins"/>
                <a:cs typeface="Poppins"/>
                <a:sym typeface="Poppins"/>
              </a:rPr>
              <a:t>OBJETIVO: </a:t>
            </a:r>
            <a:r>
              <a:rPr lang="en-US" sz="2000">
                <a:solidFill>
                  <a:srgbClr val="2B2B2B"/>
                </a:solidFill>
                <a:latin typeface="Poppins"/>
                <a:ea typeface="Poppins"/>
                <a:cs typeface="Poppins"/>
                <a:sym typeface="Poppins"/>
              </a:rPr>
              <a:t>Praticar a escuta atenta e a cocriação</a:t>
            </a:r>
            <a:endParaRPr i="0" sz="1400" u="none" cap="none" strike="noStrike">
              <a:solidFill>
                <a:srgbClr val="000000"/>
              </a:solidFill>
            </a:endParaRPr>
          </a:p>
        </p:txBody>
      </p:sp>
      <p:sp>
        <p:nvSpPr>
          <p:cNvPr id="286" name="Google Shape;286;g3b3ae0b1803_0_101"/>
          <p:cNvSpPr txBox="1"/>
          <p:nvPr/>
        </p:nvSpPr>
        <p:spPr>
          <a:xfrm>
            <a:off x="1837425" y="4611300"/>
            <a:ext cx="5475900" cy="44586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1200"/>
              </a:spcBef>
              <a:spcAft>
                <a:spcPts val="0"/>
              </a:spcAft>
              <a:buClr>
                <a:srgbClr val="000000"/>
              </a:buClr>
              <a:buSzPts val="2000"/>
              <a:buFont typeface="Arial"/>
              <a:buNone/>
            </a:pPr>
            <a:r>
              <a:rPr b="1" lang="en-US" sz="2000">
                <a:solidFill>
                  <a:schemeClr val="dk1"/>
                </a:solidFill>
                <a:latin typeface="Poppins"/>
                <a:ea typeface="Poppins"/>
                <a:cs typeface="Poppins"/>
                <a:sym typeface="Poppins"/>
              </a:rPr>
              <a:t>Como Funciona (passo a passo):</a:t>
            </a:r>
            <a:endParaRPr b="1" sz="2000">
              <a:solidFill>
                <a:schemeClr val="dk1"/>
              </a:solidFill>
              <a:latin typeface="Poppins"/>
              <a:ea typeface="Poppins"/>
              <a:cs typeface="Poppins"/>
              <a:sym typeface="Poppins"/>
            </a:endParaRPr>
          </a:p>
          <a:p>
            <a:pPr indent="-355600" lvl="0" marL="457200" marR="0" rtl="0" algn="l">
              <a:lnSpc>
                <a:spcPct val="115000"/>
              </a:lnSpc>
              <a:spcBef>
                <a:spcPts val="0"/>
              </a:spcBef>
              <a:spcAft>
                <a:spcPts val="0"/>
              </a:spcAft>
              <a:buClr>
                <a:schemeClr val="dk1"/>
              </a:buClr>
              <a:buSzPts val="2000"/>
              <a:buFont typeface="Poppins Light"/>
              <a:buAutoNum type="arabicPeriod"/>
            </a:pPr>
            <a:r>
              <a:rPr b="1" lang="en-US" sz="2000">
                <a:solidFill>
                  <a:schemeClr val="dk1"/>
                </a:solidFill>
                <a:latin typeface="Poppins"/>
                <a:ea typeface="Poppins"/>
                <a:cs typeface="Poppins"/>
                <a:sym typeface="Poppins"/>
              </a:rPr>
              <a:t>Sentar-se em círculo</a:t>
            </a:r>
            <a:endParaRPr b="1" sz="2000">
              <a:solidFill>
                <a:schemeClr val="dk1"/>
              </a:solidFill>
              <a:latin typeface="Poppins"/>
              <a:ea typeface="Poppins"/>
              <a:cs typeface="Poppins"/>
              <a:sym typeface="Poppins"/>
            </a:endParaRPr>
          </a:p>
          <a:p>
            <a:pPr indent="0" lvl="0" marL="457200" marR="0" rtl="0" algn="l">
              <a:lnSpc>
                <a:spcPct val="115000"/>
              </a:lnSpc>
              <a:spcBef>
                <a:spcPts val="0"/>
              </a:spcBef>
              <a:spcAft>
                <a:spcPts val="0"/>
              </a:spcAft>
              <a:buNone/>
            </a:pPr>
            <a:r>
              <a:rPr lang="en-US" sz="2000">
                <a:solidFill>
                  <a:schemeClr val="dk1"/>
                </a:solidFill>
                <a:latin typeface="Poppins Light"/>
                <a:ea typeface="Poppins Light"/>
                <a:cs typeface="Poppins Light"/>
                <a:sym typeface="Poppins Light"/>
              </a:rPr>
              <a:t>Todos conseguem ver-se uns aos outros.</a:t>
            </a:r>
            <a:endParaRPr sz="2000">
              <a:solidFill>
                <a:schemeClr val="dk1"/>
              </a:solidFill>
              <a:latin typeface="Poppins Light"/>
              <a:ea typeface="Poppins Light"/>
              <a:cs typeface="Poppins Light"/>
              <a:sym typeface="Poppins Light"/>
            </a:endParaRPr>
          </a:p>
          <a:p>
            <a:pPr indent="-355600" lvl="0" marL="457200" marR="0" rtl="0" algn="l">
              <a:lnSpc>
                <a:spcPct val="115000"/>
              </a:lnSpc>
              <a:spcBef>
                <a:spcPts val="1000"/>
              </a:spcBef>
              <a:spcAft>
                <a:spcPts val="0"/>
              </a:spcAft>
              <a:buClr>
                <a:schemeClr val="dk1"/>
              </a:buClr>
              <a:buSzPts val="2000"/>
              <a:buFont typeface="Poppins Light"/>
              <a:buAutoNum type="arabicPeriod"/>
            </a:pPr>
            <a:r>
              <a:rPr b="1" lang="en-US" sz="2000">
                <a:solidFill>
                  <a:schemeClr val="dk1"/>
                </a:solidFill>
                <a:latin typeface="Poppins"/>
                <a:ea typeface="Poppins"/>
                <a:cs typeface="Poppins"/>
                <a:sym typeface="Poppins"/>
              </a:rPr>
              <a:t>O facilitador começa a história</a:t>
            </a:r>
            <a:endParaRPr b="1" sz="2000">
              <a:solidFill>
                <a:schemeClr val="dk1"/>
              </a:solidFill>
              <a:latin typeface="Poppins"/>
              <a:ea typeface="Poppins"/>
              <a:cs typeface="Poppins"/>
              <a:sym typeface="Poppins"/>
            </a:endParaRPr>
          </a:p>
          <a:p>
            <a:pPr indent="0" lvl="0" marL="457200" marR="0" rtl="0" algn="l">
              <a:lnSpc>
                <a:spcPct val="115000"/>
              </a:lnSpc>
              <a:spcBef>
                <a:spcPts val="0"/>
              </a:spcBef>
              <a:spcAft>
                <a:spcPts val="0"/>
              </a:spcAft>
              <a:buNone/>
            </a:pPr>
            <a:r>
              <a:rPr lang="en-US" sz="2000">
                <a:solidFill>
                  <a:schemeClr val="dk1"/>
                </a:solidFill>
                <a:latin typeface="Poppins Light"/>
                <a:ea typeface="Poppins Light"/>
                <a:cs typeface="Poppins Light"/>
                <a:sym typeface="Poppins Light"/>
              </a:rPr>
              <a:t>“Era um dia em que decidi não usar o meu telemóvel quando…”</a:t>
            </a:r>
            <a:endParaRPr sz="2000">
              <a:solidFill>
                <a:schemeClr val="dk1"/>
              </a:solidFill>
              <a:latin typeface="Poppins Light"/>
              <a:ea typeface="Poppins Light"/>
              <a:cs typeface="Poppins Light"/>
              <a:sym typeface="Poppins Light"/>
            </a:endParaRPr>
          </a:p>
          <a:p>
            <a:pPr indent="-355600" lvl="0" marL="457200" marR="0" rtl="0" algn="l">
              <a:lnSpc>
                <a:spcPct val="115000"/>
              </a:lnSpc>
              <a:spcBef>
                <a:spcPts val="1000"/>
              </a:spcBef>
              <a:spcAft>
                <a:spcPts val="0"/>
              </a:spcAft>
              <a:buClr>
                <a:schemeClr val="dk1"/>
              </a:buClr>
              <a:buSzPts val="2000"/>
              <a:buFont typeface="Poppins Light"/>
              <a:buAutoNum type="arabicPeriod"/>
            </a:pPr>
            <a:r>
              <a:rPr b="1" lang="en-US" sz="2000">
                <a:solidFill>
                  <a:schemeClr val="dk1"/>
                </a:solidFill>
                <a:latin typeface="Poppins"/>
                <a:ea typeface="Poppins"/>
                <a:cs typeface="Poppins"/>
                <a:sym typeface="Poppins"/>
              </a:rPr>
              <a:t>Adicionar uma frase cada</a:t>
            </a:r>
            <a:endParaRPr b="1" sz="2000">
              <a:solidFill>
                <a:schemeClr val="dk1"/>
              </a:solidFill>
              <a:latin typeface="Poppins"/>
              <a:ea typeface="Poppins"/>
              <a:cs typeface="Poppins"/>
              <a:sym typeface="Poppins"/>
            </a:endParaRPr>
          </a:p>
          <a:p>
            <a:pPr indent="-355600" lvl="0" marL="457200" marR="0" rtl="0" algn="l">
              <a:lnSpc>
                <a:spcPct val="115000"/>
              </a:lnSpc>
              <a:spcBef>
                <a:spcPts val="0"/>
              </a:spcBef>
              <a:spcAft>
                <a:spcPts val="0"/>
              </a:spcAft>
              <a:buClr>
                <a:schemeClr val="dk1"/>
              </a:buClr>
              <a:buSzPts val="2000"/>
              <a:buFont typeface="Poppins Light"/>
              <a:buChar char="●"/>
            </a:pPr>
            <a:r>
              <a:rPr lang="en-US" sz="2000">
                <a:solidFill>
                  <a:schemeClr val="dk1"/>
                </a:solidFill>
                <a:latin typeface="Poppins Light"/>
                <a:ea typeface="Poppins Light"/>
                <a:cs typeface="Poppins Light"/>
                <a:sym typeface="Poppins Light"/>
              </a:rPr>
              <a:t>Cada pessoa fala por sua vez,</a:t>
            </a:r>
            <a:endParaRPr sz="2000">
              <a:solidFill>
                <a:schemeClr val="dk1"/>
              </a:solidFill>
              <a:latin typeface="Poppins Light"/>
              <a:ea typeface="Poppins Light"/>
              <a:cs typeface="Poppins Light"/>
              <a:sym typeface="Poppins Light"/>
            </a:endParaRPr>
          </a:p>
          <a:p>
            <a:pPr indent="-355600" lvl="0" marL="457200" marR="0" rtl="0" algn="l">
              <a:lnSpc>
                <a:spcPct val="115000"/>
              </a:lnSpc>
              <a:spcBef>
                <a:spcPts val="0"/>
              </a:spcBef>
              <a:spcAft>
                <a:spcPts val="0"/>
              </a:spcAft>
              <a:buClr>
                <a:schemeClr val="dk1"/>
              </a:buClr>
              <a:buSzPts val="2000"/>
              <a:buFont typeface="Poppins Light"/>
              <a:buChar char="●"/>
            </a:pPr>
            <a:r>
              <a:rPr lang="en-US" sz="2000">
                <a:solidFill>
                  <a:schemeClr val="dk1"/>
                </a:solidFill>
                <a:latin typeface="Poppins Light"/>
                <a:ea typeface="Poppins Light"/>
                <a:cs typeface="Poppins Light"/>
                <a:sym typeface="Poppins Light"/>
              </a:rPr>
              <a:t>Manter as frases curtas,</a:t>
            </a:r>
            <a:endParaRPr sz="2000">
              <a:solidFill>
                <a:schemeClr val="dk1"/>
              </a:solidFill>
              <a:latin typeface="Poppins Light"/>
              <a:ea typeface="Poppins Light"/>
              <a:cs typeface="Poppins Light"/>
              <a:sym typeface="Poppins Light"/>
            </a:endParaRPr>
          </a:p>
          <a:p>
            <a:pPr indent="-355600" lvl="0" marL="457200" marR="0" rtl="0" algn="l">
              <a:lnSpc>
                <a:spcPct val="115000"/>
              </a:lnSpc>
              <a:spcBef>
                <a:spcPts val="0"/>
              </a:spcBef>
              <a:spcAft>
                <a:spcPts val="0"/>
              </a:spcAft>
              <a:buClr>
                <a:schemeClr val="dk1"/>
              </a:buClr>
              <a:buSzPts val="2000"/>
              <a:buFont typeface="Poppins Light"/>
              <a:buChar char="●"/>
            </a:pPr>
            <a:r>
              <a:rPr lang="en-US" sz="2000">
                <a:solidFill>
                  <a:schemeClr val="dk1"/>
                </a:solidFill>
                <a:latin typeface="Poppins Light"/>
                <a:ea typeface="Poppins Light"/>
                <a:cs typeface="Poppins Light"/>
                <a:sym typeface="Poppins Light"/>
              </a:rPr>
              <a:t>Ouvir a pessoa antes de si,</a:t>
            </a:r>
            <a:endParaRPr sz="2000">
              <a:solidFill>
                <a:schemeClr val="dk1"/>
              </a:solidFill>
              <a:latin typeface="Poppins Light"/>
              <a:ea typeface="Poppins Light"/>
              <a:cs typeface="Poppins Light"/>
              <a:sym typeface="Poppins Light"/>
            </a:endParaRPr>
          </a:p>
          <a:p>
            <a:pPr indent="-355600" lvl="0" marL="457200" marR="0" rtl="0" algn="l">
              <a:lnSpc>
                <a:spcPct val="115000"/>
              </a:lnSpc>
              <a:spcBef>
                <a:spcPts val="0"/>
              </a:spcBef>
              <a:spcAft>
                <a:spcPts val="0"/>
              </a:spcAft>
              <a:buClr>
                <a:schemeClr val="dk1"/>
              </a:buClr>
              <a:buSzPts val="2000"/>
              <a:buFont typeface="Poppins Light"/>
              <a:buChar char="●"/>
            </a:pPr>
            <a:r>
              <a:rPr lang="en-US" sz="2000">
                <a:solidFill>
                  <a:schemeClr val="dk1"/>
                </a:solidFill>
                <a:latin typeface="Poppins Light"/>
                <a:ea typeface="Poppins Light"/>
                <a:cs typeface="Poppins Light"/>
                <a:sym typeface="Poppins Light"/>
              </a:rPr>
              <a:t>Continuar a mesma história.</a:t>
            </a:r>
            <a:endParaRPr sz="2000">
              <a:solidFill>
                <a:schemeClr val="dk1"/>
              </a:solidFill>
              <a:latin typeface="Poppins Light"/>
              <a:ea typeface="Poppins Light"/>
              <a:cs typeface="Poppins Light"/>
              <a:sym typeface="Poppins Light"/>
            </a:endParaRPr>
          </a:p>
        </p:txBody>
      </p:sp>
      <p:sp>
        <p:nvSpPr>
          <p:cNvPr id="287" name="Google Shape;287;g3b3ae0b1803_0_101"/>
          <p:cNvSpPr txBox="1"/>
          <p:nvPr/>
        </p:nvSpPr>
        <p:spPr>
          <a:xfrm>
            <a:off x="8397612" y="4195425"/>
            <a:ext cx="8355000" cy="5664300"/>
          </a:xfrm>
          <a:prstGeom prst="rect">
            <a:avLst/>
          </a:prstGeom>
          <a:noFill/>
          <a:ln>
            <a:noFill/>
          </a:ln>
        </p:spPr>
        <p:txBody>
          <a:bodyPr anchorCtr="0" anchor="t" bIns="91425" lIns="91425" spcFirstLastPara="1" rIns="91425" wrap="square" tIns="91425">
            <a:spAutoFit/>
          </a:bodyPr>
          <a:lstStyle/>
          <a:p>
            <a:pPr indent="-228600" lvl="0" marL="45720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Poppins Light"/>
                <a:ea typeface="Poppins Light"/>
                <a:cs typeface="Poppins Light"/>
                <a:sym typeface="Poppins Light"/>
              </a:rPr>
              <a:t>4. </a:t>
            </a:r>
            <a:r>
              <a:rPr b="1" lang="en-US" sz="2000">
                <a:solidFill>
                  <a:schemeClr val="dk1"/>
                </a:solidFill>
                <a:latin typeface="Poppins"/>
                <a:ea typeface="Poppins"/>
                <a:cs typeface="Poppins"/>
                <a:sym typeface="Poppins"/>
              </a:rPr>
              <a:t>Manter a história positiva</a:t>
            </a:r>
            <a:endParaRPr b="1" sz="2000">
              <a:solidFill>
                <a:schemeClr val="dk1"/>
              </a:solidFill>
              <a:latin typeface="Poppins"/>
              <a:ea typeface="Poppins"/>
              <a:cs typeface="Poppins"/>
              <a:sym typeface="Poppins"/>
            </a:endParaRPr>
          </a:p>
          <a:p>
            <a:pPr indent="-228600" lvl="0" marL="457200" marR="0" rtl="0" algn="l">
              <a:lnSpc>
                <a:spcPct val="100000"/>
              </a:lnSpc>
              <a:spcBef>
                <a:spcPts val="0"/>
              </a:spcBef>
              <a:spcAft>
                <a:spcPts val="0"/>
              </a:spcAft>
              <a:buClr>
                <a:srgbClr val="000000"/>
              </a:buClr>
              <a:buSzPts val="2000"/>
              <a:buFont typeface="Arial"/>
              <a:buNone/>
            </a:pPr>
            <a:r>
              <a:rPr b="1" lang="en-US" sz="2000">
                <a:solidFill>
                  <a:schemeClr val="dk1"/>
                </a:solidFill>
                <a:latin typeface="Poppins"/>
                <a:ea typeface="Poppins"/>
                <a:cs typeface="Poppins"/>
                <a:sym typeface="Poppins"/>
              </a:rPr>
              <a:t>     A história deve: </a:t>
            </a:r>
            <a:endParaRPr b="1" sz="2000">
              <a:solidFill>
                <a:schemeClr val="dk1"/>
              </a:solidFill>
              <a:latin typeface="Poppins"/>
              <a:ea typeface="Poppins"/>
              <a:cs typeface="Poppins"/>
              <a:sym typeface="Poppins"/>
            </a:endParaRPr>
          </a:p>
          <a:p>
            <a:pPr indent="-355600" lvl="0" marL="457200" rtl="0" algn="l">
              <a:lnSpc>
                <a:spcPct val="115000"/>
              </a:lnSpc>
              <a:spcBef>
                <a:spcPts val="0"/>
              </a:spcBef>
              <a:spcAft>
                <a:spcPts val="0"/>
              </a:spcAft>
              <a:buClr>
                <a:schemeClr val="dk1"/>
              </a:buClr>
              <a:buSzPts val="2000"/>
              <a:buFont typeface="Poppins Light"/>
              <a:buChar char="●"/>
            </a:pPr>
            <a:r>
              <a:rPr lang="en-US" sz="2000">
                <a:solidFill>
                  <a:schemeClr val="dk1"/>
                </a:solidFill>
                <a:latin typeface="Poppins Light"/>
                <a:ea typeface="Poppins Light"/>
                <a:cs typeface="Poppins Light"/>
                <a:sym typeface="Poppins Light"/>
              </a:rPr>
              <a:t>Ter um bom final, </a:t>
            </a:r>
            <a:endParaRPr sz="2000">
              <a:solidFill>
                <a:schemeClr val="dk1"/>
              </a:solidFill>
              <a:latin typeface="Poppins Light"/>
              <a:ea typeface="Poppins Light"/>
              <a:cs typeface="Poppins Light"/>
              <a:sym typeface="Poppins Light"/>
            </a:endParaRPr>
          </a:p>
          <a:p>
            <a:pPr indent="-355600" lvl="0" marL="457200" rtl="0" algn="l">
              <a:lnSpc>
                <a:spcPct val="115000"/>
              </a:lnSpc>
              <a:spcBef>
                <a:spcPts val="0"/>
              </a:spcBef>
              <a:spcAft>
                <a:spcPts val="0"/>
              </a:spcAft>
              <a:buClr>
                <a:schemeClr val="dk1"/>
              </a:buClr>
              <a:buSzPts val="2000"/>
              <a:buFont typeface="Poppins Light"/>
              <a:buChar char="●"/>
            </a:pPr>
            <a:r>
              <a:rPr lang="en-US" sz="2000">
                <a:solidFill>
                  <a:schemeClr val="dk1"/>
                </a:solidFill>
                <a:latin typeface="Poppins Light"/>
                <a:ea typeface="Poppins Light"/>
                <a:cs typeface="Poppins Light"/>
                <a:sym typeface="Poppins Light"/>
              </a:rPr>
              <a:t>Incluir hábitos digitais saudáveis, </a:t>
            </a:r>
            <a:endParaRPr sz="2000">
              <a:solidFill>
                <a:schemeClr val="dk1"/>
              </a:solidFill>
              <a:latin typeface="Poppins Light"/>
              <a:ea typeface="Poppins Light"/>
              <a:cs typeface="Poppins Light"/>
              <a:sym typeface="Poppins Light"/>
            </a:endParaRPr>
          </a:p>
          <a:p>
            <a:pPr indent="-355600" lvl="0" marL="457200" rtl="0" algn="l">
              <a:lnSpc>
                <a:spcPct val="115000"/>
              </a:lnSpc>
              <a:spcBef>
                <a:spcPts val="0"/>
              </a:spcBef>
              <a:spcAft>
                <a:spcPts val="0"/>
              </a:spcAft>
              <a:buClr>
                <a:schemeClr val="dk1"/>
              </a:buClr>
              <a:buSzPts val="2000"/>
              <a:buFont typeface="Poppins Light"/>
              <a:buChar char="●"/>
            </a:pPr>
            <a:r>
              <a:rPr lang="en-US" sz="2000">
                <a:solidFill>
                  <a:schemeClr val="dk1"/>
                </a:solidFill>
                <a:latin typeface="Poppins Light"/>
                <a:ea typeface="Poppins Light"/>
                <a:cs typeface="Poppins Light"/>
                <a:sym typeface="Poppins Light"/>
              </a:rPr>
              <a:t>Mostrar como a vida offline pode ser boa.</a:t>
            </a:r>
            <a:br>
              <a:rPr b="0" i="0" lang="en-US" sz="2000" u="none" cap="none" strike="noStrike">
                <a:solidFill>
                  <a:schemeClr val="dk1"/>
                </a:solidFill>
                <a:latin typeface="Poppins Light"/>
                <a:ea typeface="Poppins Light"/>
                <a:cs typeface="Poppins Light"/>
                <a:sym typeface="Poppins Light"/>
              </a:rPr>
            </a:br>
            <a:endParaRPr b="0" i="0" sz="2000" u="none" cap="none" strike="noStrike">
              <a:solidFill>
                <a:schemeClr val="dk1"/>
              </a:solidFill>
              <a:latin typeface="Poppins Light"/>
              <a:ea typeface="Poppins Light"/>
              <a:cs typeface="Poppins Light"/>
              <a:sym typeface="Poppins Light"/>
            </a:endParaRPr>
          </a:p>
          <a:p>
            <a:pPr indent="0" lvl="0" marL="0" marR="0" rtl="0" algn="l">
              <a:lnSpc>
                <a:spcPct val="115000"/>
              </a:lnSpc>
              <a:spcBef>
                <a:spcPts val="1200"/>
              </a:spcBef>
              <a:spcAft>
                <a:spcPts val="0"/>
              </a:spcAft>
              <a:buClr>
                <a:srgbClr val="000000"/>
              </a:buClr>
              <a:buSzPts val="2000"/>
              <a:buFont typeface="Arial"/>
              <a:buNone/>
            </a:pPr>
            <a:r>
              <a:rPr b="0" i="0" lang="en-US" sz="2000" u="none" cap="none" strike="noStrike">
                <a:solidFill>
                  <a:schemeClr val="dk1"/>
                </a:solidFill>
                <a:latin typeface="Poppins Light"/>
                <a:ea typeface="Poppins Light"/>
                <a:cs typeface="Poppins Light"/>
                <a:sym typeface="Poppins Light"/>
              </a:rPr>
              <a:t>5. </a:t>
            </a:r>
            <a:r>
              <a:rPr b="1" lang="en-US" sz="2000">
                <a:solidFill>
                  <a:schemeClr val="dk1"/>
                </a:solidFill>
                <a:latin typeface="Poppins"/>
                <a:ea typeface="Poppins"/>
                <a:cs typeface="Poppins"/>
                <a:sym typeface="Poppins"/>
              </a:rPr>
              <a:t>Escrever</a:t>
            </a:r>
            <a:endParaRPr b="1" i="0" sz="2000" u="none" cap="none" strike="noStrike">
              <a:solidFill>
                <a:schemeClr val="dk1"/>
              </a:solidFill>
              <a:latin typeface="Poppins"/>
              <a:ea typeface="Poppins"/>
              <a:cs typeface="Poppins"/>
              <a:sym typeface="Poppins"/>
            </a:endParaRPr>
          </a:p>
          <a:p>
            <a:pPr indent="-355600" lvl="0" marL="457200" marR="0" rtl="0" algn="l">
              <a:lnSpc>
                <a:spcPct val="115000"/>
              </a:lnSpc>
              <a:spcBef>
                <a:spcPts val="0"/>
              </a:spcBef>
              <a:spcAft>
                <a:spcPts val="0"/>
              </a:spcAft>
              <a:buClr>
                <a:schemeClr val="dk1"/>
              </a:buClr>
              <a:buSzPts val="2000"/>
              <a:buFont typeface="Poppins Light"/>
              <a:buChar char="●"/>
            </a:pPr>
            <a:r>
              <a:rPr lang="en-US" sz="2000">
                <a:solidFill>
                  <a:schemeClr val="dk1"/>
                </a:solidFill>
                <a:latin typeface="Poppins Light"/>
                <a:ea typeface="Poppins Light"/>
                <a:cs typeface="Poppins Light"/>
                <a:sym typeface="Poppins Light"/>
              </a:rPr>
              <a:t>Alguém regista a história final em papel, </a:t>
            </a:r>
            <a:endParaRPr sz="2000">
              <a:solidFill>
                <a:schemeClr val="dk1"/>
              </a:solidFill>
              <a:latin typeface="Poppins Light"/>
              <a:ea typeface="Poppins Light"/>
              <a:cs typeface="Poppins Light"/>
              <a:sym typeface="Poppins Light"/>
            </a:endParaRPr>
          </a:p>
          <a:p>
            <a:pPr indent="-355600" lvl="0" marL="457200" marR="0" rtl="0" algn="l">
              <a:lnSpc>
                <a:spcPct val="115000"/>
              </a:lnSpc>
              <a:spcBef>
                <a:spcPts val="0"/>
              </a:spcBef>
              <a:spcAft>
                <a:spcPts val="0"/>
              </a:spcAft>
              <a:buClr>
                <a:schemeClr val="dk1"/>
              </a:buClr>
              <a:buSzPts val="2000"/>
              <a:buFont typeface="Poppins Light"/>
              <a:buChar char="●"/>
            </a:pPr>
            <a:r>
              <a:rPr lang="en-US" sz="2000">
                <a:solidFill>
                  <a:schemeClr val="dk1"/>
                </a:solidFill>
                <a:latin typeface="Poppins Light"/>
                <a:ea typeface="Poppins Light"/>
                <a:cs typeface="Poppins Light"/>
                <a:sym typeface="Poppins Light"/>
              </a:rPr>
              <a:t>Guardar como um recurso ou poster de grupo.</a:t>
            </a:r>
            <a:br>
              <a:rPr lang="en-US" sz="2000">
                <a:solidFill>
                  <a:schemeClr val="dk1"/>
                </a:solidFill>
                <a:latin typeface="Poppins Light"/>
                <a:ea typeface="Poppins Light"/>
                <a:cs typeface="Poppins Light"/>
                <a:sym typeface="Poppins Light"/>
              </a:rPr>
            </a:br>
            <a:endParaRPr b="0" i="0" sz="2000" u="none" cap="none" strike="noStrike">
              <a:solidFill>
                <a:schemeClr val="dk1"/>
              </a:solidFill>
              <a:latin typeface="Poppins Light"/>
              <a:ea typeface="Poppins Light"/>
              <a:cs typeface="Poppins Light"/>
              <a:sym typeface="Poppins Light"/>
            </a:endParaRPr>
          </a:p>
          <a:p>
            <a:pPr indent="0" lvl="0" marL="0" marR="0" rtl="0" algn="l">
              <a:lnSpc>
                <a:spcPct val="115000"/>
              </a:lnSpc>
              <a:spcBef>
                <a:spcPts val="1200"/>
              </a:spcBef>
              <a:spcAft>
                <a:spcPts val="0"/>
              </a:spcAft>
              <a:buClr>
                <a:srgbClr val="000000"/>
              </a:buClr>
              <a:buSzPts val="2000"/>
              <a:buFont typeface="Arial"/>
              <a:buNone/>
            </a:pPr>
            <a:r>
              <a:rPr b="0" i="0" lang="en-US" sz="2000" u="none" cap="none" strike="noStrike">
                <a:solidFill>
                  <a:schemeClr val="dk1"/>
                </a:solidFill>
                <a:latin typeface="Poppins Light"/>
                <a:ea typeface="Poppins Light"/>
                <a:cs typeface="Poppins Light"/>
                <a:sym typeface="Poppins Light"/>
              </a:rPr>
              <a:t>6. </a:t>
            </a:r>
            <a:r>
              <a:rPr b="1" lang="en-US" sz="2000">
                <a:solidFill>
                  <a:schemeClr val="dk1"/>
                </a:solidFill>
                <a:latin typeface="Poppins"/>
                <a:ea typeface="Poppins"/>
                <a:cs typeface="Poppins"/>
                <a:sym typeface="Poppins"/>
              </a:rPr>
              <a:t>Perguntas rápidas de reflexão</a:t>
            </a:r>
            <a:endParaRPr b="1" i="0" sz="2000" u="none" cap="none" strike="noStrike">
              <a:solidFill>
                <a:schemeClr val="dk1"/>
              </a:solidFill>
              <a:latin typeface="Poppins"/>
              <a:ea typeface="Poppins"/>
              <a:cs typeface="Poppins"/>
              <a:sym typeface="Poppins"/>
            </a:endParaRPr>
          </a:p>
          <a:p>
            <a:pPr indent="-355600" lvl="0" marL="457200" marR="0" rtl="0" algn="l">
              <a:lnSpc>
                <a:spcPct val="115000"/>
              </a:lnSpc>
              <a:spcBef>
                <a:spcPts val="0"/>
              </a:spcBef>
              <a:spcAft>
                <a:spcPts val="0"/>
              </a:spcAft>
              <a:buClr>
                <a:schemeClr val="dk1"/>
              </a:buClr>
              <a:buSzPts val="2000"/>
              <a:buFont typeface="Poppins Light"/>
              <a:buChar char="●"/>
            </a:pPr>
            <a:r>
              <a:rPr lang="en-US" sz="2000">
                <a:solidFill>
                  <a:schemeClr val="dk1"/>
                </a:solidFill>
                <a:latin typeface="Poppins Light"/>
                <a:ea typeface="Poppins Light"/>
                <a:cs typeface="Poppins Light"/>
                <a:sym typeface="Poppins Light"/>
              </a:rPr>
              <a:t>Como se sentiu ao ouvir sem interromper?</a:t>
            </a:r>
            <a:endParaRPr sz="2000">
              <a:solidFill>
                <a:schemeClr val="dk1"/>
              </a:solidFill>
              <a:latin typeface="Poppins Light"/>
              <a:ea typeface="Poppins Light"/>
              <a:cs typeface="Poppins Light"/>
              <a:sym typeface="Poppins Light"/>
            </a:endParaRPr>
          </a:p>
          <a:p>
            <a:pPr indent="-355600" lvl="0" marL="457200" marR="0" rtl="0" algn="l">
              <a:lnSpc>
                <a:spcPct val="115000"/>
              </a:lnSpc>
              <a:spcBef>
                <a:spcPts val="0"/>
              </a:spcBef>
              <a:spcAft>
                <a:spcPts val="0"/>
              </a:spcAft>
              <a:buClr>
                <a:schemeClr val="dk1"/>
              </a:buClr>
              <a:buSzPts val="2000"/>
              <a:buFont typeface="Poppins Light"/>
              <a:buChar char="●"/>
            </a:pPr>
            <a:r>
              <a:rPr lang="en-US" sz="2000">
                <a:solidFill>
                  <a:schemeClr val="dk1"/>
                </a:solidFill>
                <a:latin typeface="Poppins Light"/>
                <a:ea typeface="Poppins Light"/>
                <a:cs typeface="Poppins Light"/>
                <a:sym typeface="Poppins Light"/>
              </a:rPr>
              <a:t>Foi fácil ou difícil não mencionar telemóveis?</a:t>
            </a:r>
            <a:endParaRPr sz="2000">
              <a:solidFill>
                <a:schemeClr val="dk1"/>
              </a:solidFill>
              <a:latin typeface="Poppins Light"/>
              <a:ea typeface="Poppins Light"/>
              <a:cs typeface="Poppins Light"/>
              <a:sym typeface="Poppins Light"/>
            </a:endParaRPr>
          </a:p>
          <a:p>
            <a:pPr indent="-355600" lvl="0" marL="457200" marR="0" rtl="0" algn="l">
              <a:lnSpc>
                <a:spcPct val="115000"/>
              </a:lnSpc>
              <a:spcBef>
                <a:spcPts val="0"/>
              </a:spcBef>
              <a:spcAft>
                <a:spcPts val="0"/>
              </a:spcAft>
              <a:buClr>
                <a:schemeClr val="dk1"/>
              </a:buClr>
              <a:buSzPts val="2000"/>
              <a:buFont typeface="Poppins Light"/>
              <a:buChar char="●"/>
            </a:pPr>
            <a:r>
              <a:rPr lang="en-US" sz="2000">
                <a:solidFill>
                  <a:schemeClr val="dk1"/>
                </a:solidFill>
                <a:latin typeface="Poppins Light"/>
                <a:ea typeface="Poppins Light"/>
                <a:cs typeface="Poppins Light"/>
                <a:sym typeface="Poppins Light"/>
              </a:rPr>
              <a:t>Que mensagem a nossa história transmite sobre o bem-estar digital?</a:t>
            </a:r>
            <a:endParaRPr b="0" i="0" sz="2000" u="none" cap="none" strike="noStrike">
              <a:solidFill>
                <a:schemeClr val="dk1"/>
              </a:solidFill>
              <a:latin typeface="Poppins Light"/>
              <a:ea typeface="Poppins Light"/>
              <a:cs typeface="Poppins Light"/>
              <a:sym typeface="Poppins Light"/>
            </a:endParaRPr>
          </a:p>
        </p:txBody>
      </p:sp>
      <p:grpSp>
        <p:nvGrpSpPr>
          <p:cNvPr id="288" name="Google Shape;288;g3b3ae0b1803_0_101"/>
          <p:cNvGrpSpPr/>
          <p:nvPr/>
        </p:nvGrpSpPr>
        <p:grpSpPr>
          <a:xfrm>
            <a:off x="6987588" y="3750973"/>
            <a:ext cx="1311615" cy="1311615"/>
            <a:chOff x="0" y="0"/>
            <a:chExt cx="812800" cy="812800"/>
          </a:xfrm>
        </p:grpSpPr>
        <p:sp>
          <p:nvSpPr>
            <p:cNvPr id="289" name="Google Shape;289;g3b3ae0b1803_0_101"/>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FFFFF"/>
            </a:solidFill>
            <a:ln cap="sq" cmpd="sng" w="47625">
              <a:solidFill>
                <a:srgbClr val="9EC6AA"/>
              </a:solidFill>
              <a:prstDash val="solid"/>
              <a:miter lim="8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0" name="Google Shape;290;g3b3ae0b1803_0_101"/>
            <p:cNvSpPr txBox="1"/>
            <p:nvPr/>
          </p:nvSpPr>
          <p:spPr>
            <a:xfrm>
              <a:off x="76200" y="85725"/>
              <a:ext cx="660300" cy="651000"/>
            </a:xfrm>
            <a:prstGeom prst="rect">
              <a:avLst/>
            </a:prstGeom>
            <a:noFill/>
            <a:ln>
              <a:noFill/>
            </a:ln>
          </p:spPr>
          <p:txBody>
            <a:bodyPr anchorCtr="0" anchor="ctr" bIns="50800" lIns="50800" spcFirstLastPara="1" rIns="50800" wrap="square" tIns="50800">
              <a:noAutofit/>
            </a:bodyPr>
            <a:lstStyle/>
            <a:p>
              <a:pPr indent="0" lvl="0" marL="0" marR="0" rtl="0" algn="ctr">
                <a:lnSpc>
                  <a:spcPct val="15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91" name="Google Shape;291;g3b3ae0b1803_0_101"/>
          <p:cNvSpPr/>
          <p:nvPr/>
        </p:nvSpPr>
        <p:spPr>
          <a:xfrm>
            <a:off x="7246430" y="3982326"/>
            <a:ext cx="793920" cy="842355"/>
          </a:xfrm>
          <a:custGeom>
            <a:rect b="b" l="l" r="r" t="t"/>
            <a:pathLst>
              <a:path extrusionOk="0" h="842355" w="793920">
                <a:moveTo>
                  <a:pt x="0" y="0"/>
                </a:moveTo>
                <a:lnTo>
                  <a:pt x="793920" y="0"/>
                </a:lnTo>
                <a:lnTo>
                  <a:pt x="793920" y="842356"/>
                </a:lnTo>
                <a:lnTo>
                  <a:pt x="0" y="842356"/>
                </a:lnTo>
                <a:lnTo>
                  <a:pt x="0" y="0"/>
                </a:lnTo>
                <a:close/>
              </a:path>
            </a:pathLst>
          </a:custGeom>
          <a:blipFill rotWithShape="1">
            <a:blip r:embed="rId8">
              <a:alphaModFix/>
            </a:blip>
            <a:stretch>
              <a:fillRect b="0" l="0" r="0" t="0"/>
            </a:stretch>
          </a:blipFill>
          <a:ln>
            <a:noFill/>
          </a:ln>
        </p:spPr>
      </p:sp>
      <p:sp>
        <p:nvSpPr>
          <p:cNvPr id="292" name="Google Shape;292;g3b3ae0b1803_0_101"/>
          <p:cNvSpPr txBox="1"/>
          <p:nvPr/>
        </p:nvSpPr>
        <p:spPr>
          <a:xfrm>
            <a:off x="6941588" y="1704663"/>
            <a:ext cx="9671700" cy="20625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0"/>
              </a:spcAft>
              <a:buClr>
                <a:schemeClr val="dk1"/>
              </a:buClr>
              <a:buSzPts val="1100"/>
              <a:buFont typeface="Arial"/>
              <a:buNone/>
            </a:pPr>
            <a:r>
              <a:rPr b="1" lang="en-US" sz="2000">
                <a:solidFill>
                  <a:schemeClr val="dk1"/>
                </a:solidFill>
                <a:latin typeface="Poppins"/>
                <a:ea typeface="Poppins"/>
                <a:cs typeface="Poppins"/>
                <a:sym typeface="Poppins"/>
              </a:rPr>
              <a:t>Propósito: </a:t>
            </a:r>
            <a:r>
              <a:rPr lang="en-US" sz="2000">
                <a:solidFill>
                  <a:schemeClr val="dk1"/>
                </a:solidFill>
                <a:latin typeface="Poppins Light"/>
                <a:ea typeface="Poppins Light"/>
                <a:cs typeface="Poppins Light"/>
                <a:sym typeface="Poppins Light"/>
              </a:rPr>
              <a:t>Praticar a escuta atenta, o trabalho em equipa e a narração de histórias, refletindo sobre o bem-estar digital.</a:t>
            </a:r>
            <a:endParaRPr b="0" i="0" sz="2000" u="none" cap="none" strike="noStrike">
              <a:solidFill>
                <a:schemeClr val="dk1"/>
              </a:solidFill>
              <a:latin typeface="Poppins Light"/>
              <a:ea typeface="Poppins Light"/>
              <a:cs typeface="Poppins Light"/>
              <a:sym typeface="Poppins Light"/>
            </a:endParaRPr>
          </a:p>
          <a:p>
            <a:pPr indent="0" lvl="0" marL="0" marR="0" rtl="0" algn="l">
              <a:lnSpc>
                <a:spcPct val="115000"/>
              </a:lnSpc>
              <a:spcBef>
                <a:spcPts val="1200"/>
              </a:spcBef>
              <a:spcAft>
                <a:spcPts val="1200"/>
              </a:spcAft>
              <a:buClr>
                <a:srgbClr val="000000"/>
              </a:buClr>
              <a:buSzPts val="2000"/>
              <a:buFont typeface="Arial"/>
              <a:buNone/>
            </a:pPr>
            <a:r>
              <a:rPr b="1" lang="en-US" sz="2000">
                <a:solidFill>
                  <a:schemeClr val="dk1"/>
                </a:solidFill>
                <a:latin typeface="Poppins"/>
                <a:ea typeface="Poppins"/>
                <a:cs typeface="Poppins"/>
                <a:sym typeface="Poppins"/>
              </a:rPr>
              <a:t>Resultados Esperados</a:t>
            </a:r>
            <a:r>
              <a:rPr b="1" i="0" lang="en-US" sz="2000" u="none" cap="none" strike="noStrike">
                <a:solidFill>
                  <a:schemeClr val="dk1"/>
                </a:solidFill>
                <a:latin typeface="Poppins"/>
                <a:ea typeface="Poppins"/>
                <a:cs typeface="Poppins"/>
                <a:sym typeface="Poppins"/>
              </a:rPr>
              <a:t>:</a:t>
            </a:r>
            <a:r>
              <a:rPr b="0" i="0" lang="en-US" sz="2000" u="none" cap="none" strike="noStrike">
                <a:solidFill>
                  <a:schemeClr val="dk1"/>
                </a:solidFill>
                <a:latin typeface="Poppins Light"/>
                <a:ea typeface="Poppins Light"/>
                <a:cs typeface="Poppins Light"/>
                <a:sym typeface="Poppins Light"/>
              </a:rPr>
              <a:t> </a:t>
            </a:r>
            <a:r>
              <a:rPr lang="en-US" sz="2000">
                <a:solidFill>
                  <a:srgbClr val="1F1F1F"/>
                </a:solidFill>
                <a:latin typeface="Poppins"/>
                <a:ea typeface="Poppins"/>
                <a:cs typeface="Poppins"/>
                <a:sym typeface="Poppins"/>
              </a:rPr>
              <a:t>Os participantes aprendem a cocriar narrativas, expressam-se criativamente e reconhecem momentos </a:t>
            </a:r>
            <a:r>
              <a:rPr i="1" lang="en-US" sz="2000">
                <a:solidFill>
                  <a:srgbClr val="1F1F1F"/>
                </a:solidFill>
                <a:latin typeface="Poppins"/>
                <a:ea typeface="Poppins"/>
                <a:cs typeface="Poppins"/>
                <a:sym typeface="Poppins"/>
              </a:rPr>
              <a:t>offline</a:t>
            </a:r>
            <a:r>
              <a:rPr lang="en-US" sz="2000">
                <a:solidFill>
                  <a:srgbClr val="1F1F1F"/>
                </a:solidFill>
                <a:latin typeface="Poppins"/>
                <a:ea typeface="Poppins"/>
                <a:cs typeface="Poppins"/>
                <a:sym typeface="Poppins"/>
              </a:rPr>
              <a:t> positivos no seu quotidiano.</a:t>
            </a:r>
            <a:endParaRPr i="0" sz="2000" u="none" cap="none" strike="noStrike">
              <a:solidFill>
                <a:schemeClr val="dk1"/>
              </a:solidFill>
              <a:latin typeface="Poppins"/>
              <a:ea typeface="Poppins"/>
              <a:cs typeface="Poppins"/>
              <a:sym typeface="Poppi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grpSp>
        <p:nvGrpSpPr>
          <p:cNvPr id="297" name="Google Shape;297;g3b3ae0b1803_0_131"/>
          <p:cNvGrpSpPr/>
          <p:nvPr/>
        </p:nvGrpSpPr>
        <p:grpSpPr>
          <a:xfrm>
            <a:off x="9451000" y="4286250"/>
            <a:ext cx="8203027" cy="5545325"/>
            <a:chOff x="0" y="0"/>
            <a:chExt cx="1171610" cy="799476"/>
          </a:xfrm>
        </p:grpSpPr>
        <p:sp>
          <p:nvSpPr>
            <p:cNvPr id="298" name="Google Shape;298;g3b3ae0b1803_0_131"/>
            <p:cNvSpPr/>
            <p:nvPr/>
          </p:nvSpPr>
          <p:spPr>
            <a:xfrm>
              <a:off x="0" y="0"/>
              <a:ext cx="1171610" cy="799476"/>
            </a:xfrm>
            <a:custGeom>
              <a:rect b="b" l="l" r="r" t="t"/>
              <a:pathLst>
                <a:path extrusionOk="0" h="799476" w="1171610">
                  <a:moveTo>
                    <a:pt x="0" y="0"/>
                  </a:moveTo>
                  <a:lnTo>
                    <a:pt x="1171610" y="0"/>
                  </a:lnTo>
                  <a:lnTo>
                    <a:pt x="1171610" y="799476"/>
                  </a:lnTo>
                  <a:lnTo>
                    <a:pt x="0" y="799476"/>
                  </a:lnTo>
                  <a:close/>
                </a:path>
              </a:pathLst>
            </a:custGeom>
            <a:solidFill>
              <a:srgbClr val="000000">
                <a:alpha val="0"/>
              </a:srgbClr>
            </a:solidFill>
            <a:ln cap="sq" cmpd="sng" w="38100">
              <a:solidFill>
                <a:srgbClr val="9EC6AA"/>
              </a:solidFill>
              <a:prstDash val="solid"/>
              <a:miter lim="8000"/>
              <a:headEnd len="sm" w="sm" type="none"/>
              <a:tailEnd len="sm" w="sm" type="none"/>
            </a:ln>
          </p:spPr>
        </p:sp>
        <p:sp>
          <p:nvSpPr>
            <p:cNvPr id="299" name="Google Shape;299;g3b3ae0b1803_0_131"/>
            <p:cNvSpPr txBox="1"/>
            <p:nvPr/>
          </p:nvSpPr>
          <p:spPr>
            <a:xfrm>
              <a:off x="0" y="9525"/>
              <a:ext cx="1171500" cy="789900"/>
            </a:xfrm>
            <a:prstGeom prst="rect">
              <a:avLst/>
            </a:prstGeom>
            <a:noFill/>
            <a:ln>
              <a:noFill/>
            </a:ln>
          </p:spPr>
          <p:txBody>
            <a:bodyPr anchorCtr="0" anchor="ctr" bIns="50800" lIns="50800" spcFirstLastPara="1" rIns="50800" wrap="square" tIns="50800">
              <a:noAutofit/>
            </a:bodyPr>
            <a:lstStyle/>
            <a:p>
              <a:pPr indent="0" lvl="0" marL="0" marR="0" rtl="0" algn="ctr">
                <a:lnSpc>
                  <a:spcPct val="15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00" name="Google Shape;300;g3b3ae0b1803_0_131"/>
          <p:cNvSpPr/>
          <p:nvPr/>
        </p:nvSpPr>
        <p:spPr>
          <a:xfrm>
            <a:off x="17397413" y="2533943"/>
            <a:ext cx="1365559" cy="1365559"/>
          </a:xfrm>
          <a:custGeom>
            <a:rect b="b" l="l" r="r" t="t"/>
            <a:pathLst>
              <a:path extrusionOk="0" h="1365559" w="1365559">
                <a:moveTo>
                  <a:pt x="0" y="0"/>
                </a:moveTo>
                <a:lnTo>
                  <a:pt x="1365559" y="0"/>
                </a:lnTo>
                <a:lnTo>
                  <a:pt x="1365559" y="1365559"/>
                </a:lnTo>
                <a:lnTo>
                  <a:pt x="0" y="1365559"/>
                </a:lnTo>
                <a:lnTo>
                  <a:pt x="0" y="0"/>
                </a:lnTo>
                <a:close/>
              </a:path>
            </a:pathLst>
          </a:custGeom>
          <a:blipFill rotWithShape="1">
            <a:blip r:embed="rId3">
              <a:alphaModFix/>
            </a:blip>
            <a:stretch>
              <a:fillRect b="0" l="0" r="0" t="0"/>
            </a:stretch>
          </a:blipFill>
          <a:ln>
            <a:noFill/>
          </a:ln>
        </p:spPr>
      </p:sp>
      <p:grpSp>
        <p:nvGrpSpPr>
          <p:cNvPr id="301" name="Google Shape;301;g3b3ae0b1803_0_131"/>
          <p:cNvGrpSpPr/>
          <p:nvPr/>
        </p:nvGrpSpPr>
        <p:grpSpPr>
          <a:xfrm>
            <a:off x="1542813" y="1718852"/>
            <a:ext cx="4448486" cy="2180651"/>
            <a:chOff x="0" y="0"/>
            <a:chExt cx="1171610" cy="799476"/>
          </a:xfrm>
        </p:grpSpPr>
        <p:sp>
          <p:nvSpPr>
            <p:cNvPr id="302" name="Google Shape;302;g3b3ae0b1803_0_131"/>
            <p:cNvSpPr/>
            <p:nvPr/>
          </p:nvSpPr>
          <p:spPr>
            <a:xfrm>
              <a:off x="0" y="0"/>
              <a:ext cx="1171610" cy="799476"/>
            </a:xfrm>
            <a:custGeom>
              <a:rect b="b" l="l" r="r" t="t"/>
              <a:pathLst>
                <a:path extrusionOk="0" h="799476" w="1171610">
                  <a:moveTo>
                    <a:pt x="0" y="0"/>
                  </a:moveTo>
                  <a:lnTo>
                    <a:pt x="1171610" y="0"/>
                  </a:lnTo>
                  <a:lnTo>
                    <a:pt x="1171610" y="799476"/>
                  </a:lnTo>
                  <a:lnTo>
                    <a:pt x="0" y="799476"/>
                  </a:lnTo>
                  <a:close/>
                </a:path>
              </a:pathLst>
            </a:custGeom>
            <a:solidFill>
              <a:srgbClr val="FFFFFF"/>
            </a:solidFill>
            <a:ln cap="sq" cmpd="sng" w="38100">
              <a:solidFill>
                <a:srgbClr val="286291"/>
              </a:solidFill>
              <a:prstDash val="solid"/>
              <a:miter lim="8000"/>
              <a:headEnd len="sm" w="sm" type="none"/>
              <a:tailEnd len="sm" w="sm" type="none"/>
            </a:ln>
          </p:spPr>
        </p:sp>
        <p:sp>
          <p:nvSpPr>
            <p:cNvPr id="303" name="Google Shape;303;g3b3ae0b1803_0_131"/>
            <p:cNvSpPr txBox="1"/>
            <p:nvPr/>
          </p:nvSpPr>
          <p:spPr>
            <a:xfrm>
              <a:off x="0" y="9525"/>
              <a:ext cx="1171500" cy="789900"/>
            </a:xfrm>
            <a:prstGeom prst="rect">
              <a:avLst/>
            </a:prstGeom>
            <a:noFill/>
            <a:ln>
              <a:noFill/>
            </a:ln>
          </p:spPr>
          <p:txBody>
            <a:bodyPr anchorCtr="0" anchor="ctr" bIns="50800" lIns="50800" spcFirstLastPara="1" rIns="50800" wrap="square" tIns="50800">
              <a:noAutofit/>
            </a:bodyPr>
            <a:lstStyle/>
            <a:p>
              <a:pPr indent="0" lvl="0" marL="0" marR="0" rtl="0" algn="ctr">
                <a:lnSpc>
                  <a:spcPct val="15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304" name="Google Shape;304;g3b3ae0b1803_0_131"/>
          <p:cNvGrpSpPr/>
          <p:nvPr/>
        </p:nvGrpSpPr>
        <p:grpSpPr>
          <a:xfrm>
            <a:off x="1123238" y="847852"/>
            <a:ext cx="1311615" cy="1311615"/>
            <a:chOff x="0" y="0"/>
            <a:chExt cx="812800" cy="812800"/>
          </a:xfrm>
        </p:grpSpPr>
        <p:sp>
          <p:nvSpPr>
            <p:cNvPr id="305" name="Google Shape;305;g3b3ae0b1803_0_131"/>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FFFFF"/>
            </a:solidFill>
            <a:ln cap="sq" cmpd="sng" w="47625">
              <a:solidFill>
                <a:srgbClr val="286291"/>
              </a:solidFill>
              <a:prstDash val="solid"/>
              <a:miter lim="8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6" name="Google Shape;306;g3b3ae0b1803_0_131"/>
            <p:cNvSpPr txBox="1"/>
            <p:nvPr/>
          </p:nvSpPr>
          <p:spPr>
            <a:xfrm>
              <a:off x="76200" y="85725"/>
              <a:ext cx="660300" cy="651000"/>
            </a:xfrm>
            <a:prstGeom prst="rect">
              <a:avLst/>
            </a:prstGeom>
            <a:noFill/>
            <a:ln>
              <a:noFill/>
            </a:ln>
          </p:spPr>
          <p:txBody>
            <a:bodyPr anchorCtr="0" anchor="ctr" bIns="50800" lIns="50800" spcFirstLastPara="1" rIns="50800" wrap="square" tIns="50800">
              <a:noAutofit/>
            </a:bodyPr>
            <a:lstStyle/>
            <a:p>
              <a:pPr indent="0" lvl="0" marL="0" marR="0" rtl="0" algn="ctr">
                <a:lnSpc>
                  <a:spcPct val="15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307" name="Google Shape;307;g3b3ae0b1803_0_131"/>
          <p:cNvGrpSpPr/>
          <p:nvPr/>
        </p:nvGrpSpPr>
        <p:grpSpPr>
          <a:xfrm>
            <a:off x="1542825" y="4448150"/>
            <a:ext cx="7425899" cy="5383432"/>
            <a:chOff x="0" y="0"/>
            <a:chExt cx="1171610" cy="799476"/>
          </a:xfrm>
        </p:grpSpPr>
        <p:sp>
          <p:nvSpPr>
            <p:cNvPr id="308" name="Google Shape;308;g3b3ae0b1803_0_131"/>
            <p:cNvSpPr/>
            <p:nvPr/>
          </p:nvSpPr>
          <p:spPr>
            <a:xfrm>
              <a:off x="0" y="0"/>
              <a:ext cx="1171610" cy="799476"/>
            </a:xfrm>
            <a:custGeom>
              <a:rect b="b" l="l" r="r" t="t"/>
              <a:pathLst>
                <a:path extrusionOk="0" h="799476" w="1171610">
                  <a:moveTo>
                    <a:pt x="0" y="0"/>
                  </a:moveTo>
                  <a:lnTo>
                    <a:pt x="1171610" y="0"/>
                  </a:lnTo>
                  <a:lnTo>
                    <a:pt x="1171610" y="799476"/>
                  </a:lnTo>
                  <a:lnTo>
                    <a:pt x="0" y="799476"/>
                  </a:lnTo>
                  <a:close/>
                </a:path>
              </a:pathLst>
            </a:custGeom>
            <a:solidFill>
              <a:srgbClr val="000000">
                <a:alpha val="0"/>
              </a:srgbClr>
            </a:solidFill>
            <a:ln cap="sq" cmpd="sng" w="38100">
              <a:solidFill>
                <a:srgbClr val="9EC6AA"/>
              </a:solidFill>
              <a:prstDash val="solid"/>
              <a:miter lim="8000"/>
              <a:headEnd len="sm" w="sm" type="none"/>
              <a:tailEnd len="sm" w="sm" type="none"/>
            </a:ln>
          </p:spPr>
        </p:sp>
        <p:sp>
          <p:nvSpPr>
            <p:cNvPr id="309" name="Google Shape;309;g3b3ae0b1803_0_131"/>
            <p:cNvSpPr txBox="1"/>
            <p:nvPr/>
          </p:nvSpPr>
          <p:spPr>
            <a:xfrm>
              <a:off x="0" y="9525"/>
              <a:ext cx="1171500" cy="789900"/>
            </a:xfrm>
            <a:prstGeom prst="rect">
              <a:avLst/>
            </a:prstGeom>
            <a:noFill/>
            <a:ln>
              <a:noFill/>
            </a:ln>
          </p:spPr>
          <p:txBody>
            <a:bodyPr anchorCtr="0" anchor="ctr" bIns="50800" lIns="50800" spcFirstLastPara="1" rIns="50800" wrap="square" tIns="50800">
              <a:noAutofit/>
            </a:bodyPr>
            <a:lstStyle/>
            <a:p>
              <a:pPr indent="0" lvl="0" marL="0" marR="0" rtl="0" algn="ctr">
                <a:lnSpc>
                  <a:spcPct val="15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10" name="Google Shape;310;g3b3ae0b1803_0_131"/>
          <p:cNvSpPr/>
          <p:nvPr/>
        </p:nvSpPr>
        <p:spPr>
          <a:xfrm>
            <a:off x="1348168" y="1097840"/>
            <a:ext cx="861745" cy="842355"/>
          </a:xfrm>
          <a:custGeom>
            <a:rect b="b" l="l" r="r" t="t"/>
            <a:pathLst>
              <a:path extrusionOk="0" h="842355" w="861745">
                <a:moveTo>
                  <a:pt x="0" y="0"/>
                </a:moveTo>
                <a:lnTo>
                  <a:pt x="861744" y="0"/>
                </a:lnTo>
                <a:lnTo>
                  <a:pt x="861744" y="842355"/>
                </a:lnTo>
                <a:lnTo>
                  <a:pt x="0" y="842355"/>
                </a:lnTo>
                <a:lnTo>
                  <a:pt x="0" y="0"/>
                </a:lnTo>
                <a:close/>
              </a:path>
            </a:pathLst>
          </a:custGeom>
          <a:blipFill rotWithShape="1">
            <a:blip r:embed="rId4">
              <a:alphaModFix/>
            </a:blip>
            <a:stretch>
              <a:fillRect b="0" l="0" r="0" t="0"/>
            </a:stretch>
          </a:blipFill>
          <a:ln>
            <a:noFill/>
          </a:ln>
        </p:spPr>
      </p:sp>
      <p:sp>
        <p:nvSpPr>
          <p:cNvPr id="311" name="Google Shape;311;g3b3ae0b1803_0_131"/>
          <p:cNvSpPr/>
          <p:nvPr/>
        </p:nvSpPr>
        <p:spPr>
          <a:xfrm>
            <a:off x="-71544" y="8918817"/>
            <a:ext cx="1325174" cy="1364401"/>
          </a:xfrm>
          <a:custGeom>
            <a:rect b="b" l="l" r="r" t="t"/>
            <a:pathLst>
              <a:path extrusionOk="0" h="1364401" w="1325174">
                <a:moveTo>
                  <a:pt x="0" y="0"/>
                </a:moveTo>
                <a:lnTo>
                  <a:pt x="1325174" y="0"/>
                </a:lnTo>
                <a:lnTo>
                  <a:pt x="1325174" y="1364400"/>
                </a:lnTo>
                <a:lnTo>
                  <a:pt x="0" y="1364400"/>
                </a:lnTo>
                <a:lnTo>
                  <a:pt x="0" y="0"/>
                </a:lnTo>
                <a:close/>
              </a:path>
            </a:pathLst>
          </a:custGeom>
          <a:blipFill rotWithShape="1">
            <a:blip r:embed="rId5">
              <a:alphaModFix/>
            </a:blip>
            <a:stretch>
              <a:fillRect b="0" l="0" r="0" t="0"/>
            </a:stretch>
          </a:blipFill>
          <a:ln>
            <a:noFill/>
          </a:ln>
        </p:spPr>
      </p:sp>
      <p:sp>
        <p:nvSpPr>
          <p:cNvPr id="312" name="Google Shape;312;g3b3ae0b1803_0_131"/>
          <p:cNvSpPr/>
          <p:nvPr/>
        </p:nvSpPr>
        <p:spPr>
          <a:xfrm>
            <a:off x="0" y="438971"/>
            <a:ext cx="589729" cy="589729"/>
          </a:xfrm>
          <a:custGeom>
            <a:rect b="b" l="l" r="r" t="t"/>
            <a:pathLst>
              <a:path extrusionOk="0" h="589729" w="589729">
                <a:moveTo>
                  <a:pt x="0" y="0"/>
                </a:moveTo>
                <a:lnTo>
                  <a:pt x="589729" y="0"/>
                </a:lnTo>
                <a:lnTo>
                  <a:pt x="589729" y="589729"/>
                </a:lnTo>
                <a:lnTo>
                  <a:pt x="0" y="589729"/>
                </a:lnTo>
                <a:lnTo>
                  <a:pt x="0" y="0"/>
                </a:lnTo>
                <a:close/>
              </a:path>
            </a:pathLst>
          </a:custGeom>
          <a:blipFill rotWithShape="1">
            <a:blip r:embed="rId6">
              <a:alphaModFix/>
            </a:blip>
            <a:stretch>
              <a:fillRect b="0" l="0" r="0" t="0"/>
            </a:stretch>
          </a:blipFill>
          <a:ln>
            <a:noFill/>
          </a:ln>
        </p:spPr>
      </p:sp>
      <p:sp>
        <p:nvSpPr>
          <p:cNvPr id="313" name="Google Shape;313;g3b3ae0b1803_0_131"/>
          <p:cNvSpPr txBox="1"/>
          <p:nvPr/>
        </p:nvSpPr>
        <p:spPr>
          <a:xfrm>
            <a:off x="3861738" y="554600"/>
            <a:ext cx="10564500" cy="615600"/>
          </a:xfrm>
          <a:prstGeom prst="rect">
            <a:avLst/>
          </a:prstGeom>
          <a:noFill/>
          <a:ln>
            <a:noFill/>
          </a:ln>
        </p:spPr>
        <p:txBody>
          <a:bodyPr anchorCtr="0" anchor="t" bIns="0" lIns="0" spcFirstLastPara="1" rIns="0" wrap="square" tIns="0">
            <a:spAutoFit/>
          </a:bodyPr>
          <a:lstStyle/>
          <a:p>
            <a:pPr indent="0" lvl="0" marL="0" marR="0" rtl="0" algn="ctr">
              <a:lnSpc>
                <a:spcPct val="110000"/>
              </a:lnSpc>
              <a:spcBef>
                <a:spcPts val="0"/>
              </a:spcBef>
              <a:spcAft>
                <a:spcPts val="0"/>
              </a:spcAft>
              <a:buClr>
                <a:srgbClr val="000000"/>
              </a:buClr>
              <a:buSzPts val="7200"/>
              <a:buFont typeface="Arial"/>
              <a:buNone/>
            </a:pPr>
            <a:r>
              <a:rPr b="1" lang="en-US" sz="4000">
                <a:solidFill>
                  <a:srgbClr val="2B2B2B"/>
                </a:solidFill>
                <a:latin typeface="Poppins"/>
                <a:ea typeface="Poppins"/>
                <a:cs typeface="Poppins"/>
                <a:sym typeface="Poppins"/>
              </a:rPr>
              <a:t>Desafio 4: “Mini Circuito”</a:t>
            </a:r>
            <a:endParaRPr b="0" i="0" sz="4000" u="none" cap="none" strike="noStrike">
              <a:solidFill>
                <a:srgbClr val="000000"/>
              </a:solidFill>
              <a:latin typeface="Arial"/>
              <a:ea typeface="Arial"/>
              <a:cs typeface="Arial"/>
              <a:sym typeface="Arial"/>
            </a:endParaRPr>
          </a:p>
        </p:txBody>
      </p:sp>
      <p:sp>
        <p:nvSpPr>
          <p:cNvPr id="314" name="Google Shape;314;g3b3ae0b1803_0_131"/>
          <p:cNvSpPr/>
          <p:nvPr/>
        </p:nvSpPr>
        <p:spPr>
          <a:xfrm>
            <a:off x="17215099" y="-13800"/>
            <a:ext cx="1072901" cy="1076940"/>
          </a:xfrm>
          <a:custGeom>
            <a:rect b="b" l="l" r="r" t="t"/>
            <a:pathLst>
              <a:path extrusionOk="0" h="1076940" w="1072901">
                <a:moveTo>
                  <a:pt x="0" y="0"/>
                </a:moveTo>
                <a:lnTo>
                  <a:pt x="1072901" y="0"/>
                </a:lnTo>
                <a:lnTo>
                  <a:pt x="1072901" y="1076939"/>
                </a:lnTo>
                <a:lnTo>
                  <a:pt x="0" y="1076939"/>
                </a:lnTo>
                <a:lnTo>
                  <a:pt x="0" y="0"/>
                </a:lnTo>
                <a:close/>
              </a:path>
            </a:pathLst>
          </a:custGeom>
          <a:blipFill rotWithShape="1">
            <a:blip r:embed="rId7">
              <a:alphaModFix/>
            </a:blip>
            <a:stretch>
              <a:fillRect b="0" l="0" r="0" t="0"/>
            </a:stretch>
          </a:blipFill>
          <a:ln>
            <a:noFill/>
          </a:ln>
        </p:spPr>
      </p:sp>
      <p:sp>
        <p:nvSpPr>
          <p:cNvPr id="315" name="Google Shape;315;g3b3ae0b1803_0_131"/>
          <p:cNvSpPr txBox="1"/>
          <p:nvPr/>
        </p:nvSpPr>
        <p:spPr>
          <a:xfrm>
            <a:off x="2112700" y="2159475"/>
            <a:ext cx="3647100" cy="1293000"/>
          </a:xfrm>
          <a:prstGeom prst="rect">
            <a:avLst/>
          </a:prstGeom>
          <a:noFill/>
          <a:ln>
            <a:noFill/>
          </a:ln>
        </p:spPr>
        <p:txBody>
          <a:bodyPr anchorCtr="0" anchor="t" bIns="0" lIns="0" spcFirstLastPara="1" rIns="0" wrap="square" tIns="0">
            <a:spAutoFit/>
          </a:bodyPr>
          <a:lstStyle/>
          <a:p>
            <a:pPr indent="0" lvl="0" marL="0" marR="0" rtl="0" algn="ctr">
              <a:lnSpc>
                <a:spcPct val="160000"/>
              </a:lnSpc>
              <a:spcBef>
                <a:spcPts val="0"/>
              </a:spcBef>
              <a:spcAft>
                <a:spcPts val="0"/>
              </a:spcAft>
              <a:buClr>
                <a:srgbClr val="000000"/>
              </a:buClr>
              <a:buSzPts val="2000"/>
              <a:buFont typeface="Arial"/>
              <a:buNone/>
            </a:pPr>
            <a:r>
              <a:rPr b="1" lang="en-US" sz="2000">
                <a:solidFill>
                  <a:srgbClr val="2B2B2B"/>
                </a:solidFill>
                <a:latin typeface="Poppins"/>
                <a:ea typeface="Poppins"/>
                <a:cs typeface="Poppins"/>
                <a:sym typeface="Poppins"/>
              </a:rPr>
              <a:t>OBJETIVO: </a:t>
            </a:r>
            <a:r>
              <a:rPr lang="en-US" sz="2000">
                <a:solidFill>
                  <a:srgbClr val="2B2B2B"/>
                </a:solidFill>
                <a:latin typeface="Poppins"/>
                <a:ea typeface="Poppins"/>
                <a:cs typeface="Poppins"/>
                <a:sym typeface="Poppins"/>
              </a:rPr>
              <a:t>Mexer-se, rir em conjunto e resolver tarefas simples e rápidas.</a:t>
            </a:r>
            <a:endParaRPr i="0" sz="2200" u="none" cap="none" strike="noStrike">
              <a:solidFill>
                <a:srgbClr val="2B2B2B"/>
              </a:solidFill>
              <a:latin typeface="Poppins Light"/>
              <a:ea typeface="Poppins Light"/>
              <a:cs typeface="Poppins Light"/>
              <a:sym typeface="Poppins Light"/>
            </a:endParaRPr>
          </a:p>
        </p:txBody>
      </p:sp>
      <p:sp>
        <p:nvSpPr>
          <p:cNvPr id="316" name="Google Shape;316;g3b3ae0b1803_0_131"/>
          <p:cNvSpPr txBox="1"/>
          <p:nvPr/>
        </p:nvSpPr>
        <p:spPr>
          <a:xfrm>
            <a:off x="1837425" y="4807000"/>
            <a:ext cx="6616800" cy="48639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1200"/>
              </a:spcBef>
              <a:spcAft>
                <a:spcPts val="0"/>
              </a:spcAft>
              <a:buClr>
                <a:srgbClr val="000000"/>
              </a:buClr>
              <a:buSzPts val="2000"/>
              <a:buFont typeface="Arial"/>
              <a:buNone/>
            </a:pPr>
            <a:r>
              <a:rPr b="1" lang="en-US" sz="2000">
                <a:solidFill>
                  <a:schemeClr val="dk1"/>
                </a:solidFill>
                <a:latin typeface="Poppins"/>
                <a:ea typeface="Poppins"/>
                <a:cs typeface="Poppins"/>
                <a:sym typeface="Poppins"/>
              </a:rPr>
              <a:t>Como Funciona (passo a passo):</a:t>
            </a:r>
            <a:endParaRPr b="1" i="0" sz="2000" u="none" cap="none" strike="noStrike">
              <a:solidFill>
                <a:schemeClr val="dk1"/>
              </a:solidFill>
              <a:latin typeface="Poppins"/>
              <a:ea typeface="Poppins"/>
              <a:cs typeface="Poppins"/>
              <a:sym typeface="Poppins"/>
            </a:endParaRPr>
          </a:p>
          <a:p>
            <a:pPr indent="0" lvl="0" marL="0" marR="0" rtl="0" algn="l">
              <a:lnSpc>
                <a:spcPct val="115000"/>
              </a:lnSpc>
              <a:spcBef>
                <a:spcPts val="1200"/>
              </a:spcBef>
              <a:spcAft>
                <a:spcPts val="0"/>
              </a:spcAft>
              <a:buClr>
                <a:srgbClr val="000000"/>
              </a:buClr>
              <a:buSzPts val="2000"/>
              <a:buFont typeface="Arial"/>
              <a:buNone/>
            </a:pPr>
            <a:r>
              <a:rPr lang="en-US" sz="2000">
                <a:solidFill>
                  <a:schemeClr val="dk1"/>
                </a:solidFill>
                <a:latin typeface="Poppins"/>
                <a:ea typeface="Poppins"/>
                <a:cs typeface="Poppins"/>
                <a:sym typeface="Poppins"/>
              </a:rPr>
              <a:t>1</a:t>
            </a:r>
            <a:r>
              <a:rPr b="1" lang="en-US" sz="2000">
                <a:solidFill>
                  <a:schemeClr val="dk1"/>
                </a:solidFill>
                <a:latin typeface="Poppins"/>
                <a:ea typeface="Poppins"/>
                <a:cs typeface="Poppins"/>
                <a:sym typeface="Poppins"/>
              </a:rPr>
              <a:t>. Montar 4 estações curtas:</a:t>
            </a:r>
            <a:br>
              <a:rPr b="0" i="0" lang="en-US" sz="2000" u="none" cap="none" strike="noStrike">
                <a:solidFill>
                  <a:schemeClr val="dk1"/>
                </a:solidFill>
                <a:latin typeface="Poppins Light"/>
                <a:ea typeface="Poppins Light"/>
                <a:cs typeface="Poppins Light"/>
                <a:sym typeface="Poppins Light"/>
              </a:rPr>
            </a:br>
            <a:r>
              <a:rPr lang="en-US" sz="2000">
                <a:solidFill>
                  <a:schemeClr val="dk1"/>
                </a:solidFill>
                <a:latin typeface="Poppins Light"/>
                <a:ea typeface="Poppins Light"/>
                <a:cs typeface="Poppins Light"/>
                <a:sym typeface="Poppins Light"/>
              </a:rPr>
              <a:t>Montar 4 estações curtas:</a:t>
            </a:r>
            <a:endParaRPr sz="2000">
              <a:solidFill>
                <a:schemeClr val="dk1"/>
              </a:solidFill>
              <a:latin typeface="Poppins Light"/>
              <a:ea typeface="Poppins Light"/>
              <a:cs typeface="Poppins Light"/>
              <a:sym typeface="Poppins Light"/>
            </a:endParaRPr>
          </a:p>
          <a:p>
            <a:pPr indent="-355600" lvl="0" marL="457200" marR="0" rtl="0" algn="l">
              <a:lnSpc>
                <a:spcPct val="115000"/>
              </a:lnSpc>
              <a:spcBef>
                <a:spcPts val="0"/>
              </a:spcBef>
              <a:spcAft>
                <a:spcPts val="0"/>
              </a:spcAft>
              <a:buClr>
                <a:schemeClr val="dk1"/>
              </a:buClr>
              <a:buSzPts val="2000"/>
              <a:buChar char="●"/>
            </a:pPr>
            <a:r>
              <a:rPr lang="en-US" sz="2000">
                <a:solidFill>
                  <a:schemeClr val="dk1"/>
                </a:solidFill>
                <a:latin typeface="Poppins Light"/>
                <a:ea typeface="Poppins Light"/>
                <a:cs typeface="Poppins Light"/>
                <a:sym typeface="Poppins Light"/>
              </a:rPr>
              <a:t>fazer 5 poses ou alongamentos engraçados</a:t>
            </a:r>
            <a:endParaRPr sz="2000">
              <a:solidFill>
                <a:schemeClr val="dk1"/>
              </a:solidFill>
              <a:latin typeface="Poppins Light"/>
              <a:ea typeface="Poppins Light"/>
              <a:cs typeface="Poppins Light"/>
              <a:sym typeface="Poppins Light"/>
            </a:endParaRPr>
          </a:p>
          <a:p>
            <a:pPr indent="-355600" lvl="0" marL="457200" marR="0" rtl="0" algn="l">
              <a:lnSpc>
                <a:spcPct val="115000"/>
              </a:lnSpc>
              <a:spcBef>
                <a:spcPts val="0"/>
              </a:spcBef>
              <a:spcAft>
                <a:spcPts val="0"/>
              </a:spcAft>
              <a:buClr>
                <a:schemeClr val="dk1"/>
              </a:buClr>
              <a:buSzPts val="2000"/>
              <a:buChar char="●"/>
            </a:pPr>
            <a:r>
              <a:rPr lang="en-US" sz="2000">
                <a:solidFill>
                  <a:schemeClr val="dk1"/>
                </a:solidFill>
                <a:latin typeface="Poppins Light"/>
                <a:ea typeface="Poppins Light"/>
                <a:cs typeface="Poppins Light"/>
                <a:sym typeface="Poppins Light"/>
              </a:rPr>
              <a:t>estação de memória: lembrar 5 palavras sem telemóveis</a:t>
            </a:r>
            <a:endParaRPr sz="2000">
              <a:solidFill>
                <a:schemeClr val="dk1"/>
              </a:solidFill>
              <a:latin typeface="Poppins Light"/>
              <a:ea typeface="Poppins Light"/>
              <a:cs typeface="Poppins Light"/>
              <a:sym typeface="Poppins Light"/>
            </a:endParaRPr>
          </a:p>
          <a:p>
            <a:pPr indent="-355600" lvl="0" marL="457200" marR="0" rtl="0" algn="l">
              <a:lnSpc>
                <a:spcPct val="115000"/>
              </a:lnSpc>
              <a:spcBef>
                <a:spcPts val="0"/>
              </a:spcBef>
              <a:spcAft>
                <a:spcPts val="0"/>
              </a:spcAft>
              <a:buClr>
                <a:schemeClr val="dk1"/>
              </a:buClr>
              <a:buSzPts val="2000"/>
              <a:buChar char="●"/>
            </a:pPr>
            <a:r>
              <a:rPr lang="en-US" sz="2000">
                <a:solidFill>
                  <a:schemeClr val="dk1"/>
                </a:solidFill>
                <a:latin typeface="Poppins Light"/>
                <a:ea typeface="Poppins Light"/>
                <a:cs typeface="Poppins Light"/>
                <a:sym typeface="Poppins Light"/>
              </a:rPr>
              <a:t>puzzle de equipa: construir uma forma com papel ou blocos</a:t>
            </a:r>
            <a:endParaRPr sz="2000">
              <a:solidFill>
                <a:schemeClr val="dk1"/>
              </a:solidFill>
              <a:latin typeface="Poppins Light"/>
              <a:ea typeface="Poppins Light"/>
              <a:cs typeface="Poppins Light"/>
              <a:sym typeface="Poppins Light"/>
            </a:endParaRPr>
          </a:p>
          <a:p>
            <a:pPr indent="-355600" lvl="0" marL="457200" marR="0" rtl="0" algn="l">
              <a:lnSpc>
                <a:spcPct val="115000"/>
              </a:lnSpc>
              <a:spcBef>
                <a:spcPts val="0"/>
              </a:spcBef>
              <a:spcAft>
                <a:spcPts val="0"/>
              </a:spcAft>
              <a:buClr>
                <a:schemeClr val="dk1"/>
              </a:buClr>
              <a:buSzPts val="2000"/>
              <a:buChar char="●"/>
            </a:pPr>
            <a:r>
              <a:rPr lang="en-US" sz="2000">
                <a:solidFill>
                  <a:schemeClr val="dk1"/>
                </a:solidFill>
                <a:latin typeface="Poppins Light"/>
                <a:ea typeface="Poppins Light"/>
                <a:cs typeface="Poppins Light"/>
                <a:sym typeface="Poppins Light"/>
              </a:rPr>
              <a:t>estação de bem-estar: partilhar um hábito digital saudável.</a:t>
            </a:r>
            <a:endParaRPr i="0" sz="2000" u="none" cap="none" strike="noStrike">
              <a:solidFill>
                <a:schemeClr val="dk1"/>
              </a:solidFill>
              <a:latin typeface="Poppins Light"/>
              <a:ea typeface="Poppins Light"/>
              <a:cs typeface="Poppins Light"/>
              <a:sym typeface="Poppins Light"/>
            </a:endParaRPr>
          </a:p>
          <a:p>
            <a:pPr indent="0" lvl="0" marL="0" marR="0" rtl="0" algn="l">
              <a:lnSpc>
                <a:spcPct val="115000"/>
              </a:lnSpc>
              <a:spcBef>
                <a:spcPts val="1200"/>
              </a:spcBef>
              <a:spcAft>
                <a:spcPts val="0"/>
              </a:spcAft>
              <a:buClr>
                <a:srgbClr val="000000"/>
              </a:buClr>
              <a:buSzPts val="2000"/>
              <a:buFont typeface="Arial"/>
              <a:buNone/>
            </a:pPr>
            <a:r>
              <a:rPr b="0" i="0" lang="en-US" sz="2000" u="none" cap="none" strike="noStrike">
                <a:solidFill>
                  <a:schemeClr val="dk1"/>
                </a:solidFill>
                <a:latin typeface="Poppins Light"/>
                <a:ea typeface="Poppins Light"/>
                <a:cs typeface="Poppins Light"/>
                <a:sym typeface="Poppins Light"/>
              </a:rPr>
              <a:t>2. </a:t>
            </a:r>
            <a:r>
              <a:rPr b="1" lang="en-US" sz="2000">
                <a:solidFill>
                  <a:schemeClr val="dk1"/>
                </a:solidFill>
                <a:latin typeface="Poppins"/>
                <a:ea typeface="Poppins"/>
                <a:cs typeface="Poppins"/>
                <a:sym typeface="Poppins"/>
              </a:rPr>
              <a:t>Trabalhar em pequenos grupos</a:t>
            </a:r>
            <a:endParaRPr b="1" i="0" sz="2000" u="none" cap="none" strike="noStrike">
              <a:solidFill>
                <a:schemeClr val="dk1"/>
              </a:solidFill>
              <a:latin typeface="Poppins"/>
              <a:ea typeface="Poppins"/>
              <a:cs typeface="Poppins"/>
              <a:sym typeface="Poppins"/>
            </a:endParaRPr>
          </a:p>
          <a:p>
            <a:pPr indent="-355600" lvl="0" marL="457200" marR="0" rtl="0" algn="l">
              <a:lnSpc>
                <a:spcPct val="115000"/>
              </a:lnSpc>
              <a:spcBef>
                <a:spcPts val="0"/>
              </a:spcBef>
              <a:spcAft>
                <a:spcPts val="0"/>
              </a:spcAft>
              <a:buClr>
                <a:schemeClr val="dk1"/>
              </a:buClr>
              <a:buSzPts val="2000"/>
              <a:buFont typeface="Poppins Light"/>
              <a:buChar char="●"/>
            </a:pPr>
            <a:r>
              <a:rPr lang="en-US" sz="2000">
                <a:solidFill>
                  <a:schemeClr val="dk1"/>
                </a:solidFill>
                <a:latin typeface="Poppins Light"/>
                <a:ea typeface="Poppins Light"/>
                <a:cs typeface="Poppins Light"/>
                <a:sym typeface="Poppins Light"/>
              </a:rPr>
              <a:t>pares ou pequenas equipas</a:t>
            </a:r>
            <a:endParaRPr sz="2000">
              <a:solidFill>
                <a:schemeClr val="dk1"/>
              </a:solidFill>
              <a:latin typeface="Poppins Light"/>
              <a:ea typeface="Poppins Light"/>
              <a:cs typeface="Poppins Light"/>
              <a:sym typeface="Poppins Light"/>
            </a:endParaRPr>
          </a:p>
          <a:p>
            <a:pPr indent="-355600" lvl="0" marL="457200" marR="0" rtl="0" algn="l">
              <a:lnSpc>
                <a:spcPct val="115000"/>
              </a:lnSpc>
              <a:spcBef>
                <a:spcPts val="0"/>
              </a:spcBef>
              <a:spcAft>
                <a:spcPts val="0"/>
              </a:spcAft>
              <a:buClr>
                <a:schemeClr val="dk1"/>
              </a:buClr>
              <a:buSzPts val="2000"/>
              <a:buFont typeface="Poppins Light"/>
              <a:buChar char="●"/>
            </a:pPr>
            <a:r>
              <a:rPr lang="en-US" sz="2000">
                <a:solidFill>
                  <a:schemeClr val="dk1"/>
                </a:solidFill>
                <a:latin typeface="Poppins Light"/>
                <a:ea typeface="Poppins Light"/>
                <a:cs typeface="Poppins Light"/>
                <a:sym typeface="Poppins Light"/>
              </a:rPr>
              <a:t>todos participam</a:t>
            </a:r>
            <a:endParaRPr b="0" i="0" sz="2000" u="none" cap="none" strike="noStrike">
              <a:solidFill>
                <a:schemeClr val="dk1"/>
              </a:solidFill>
              <a:latin typeface="Poppins Light"/>
              <a:ea typeface="Poppins Light"/>
              <a:cs typeface="Poppins Light"/>
              <a:sym typeface="Poppins Light"/>
            </a:endParaRPr>
          </a:p>
        </p:txBody>
      </p:sp>
      <p:sp>
        <p:nvSpPr>
          <p:cNvPr id="317" name="Google Shape;317;g3b3ae0b1803_0_131"/>
          <p:cNvSpPr txBox="1"/>
          <p:nvPr/>
        </p:nvSpPr>
        <p:spPr>
          <a:xfrm>
            <a:off x="9911950" y="4448150"/>
            <a:ext cx="7303200" cy="52026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chemeClr val="dk1"/>
              </a:buClr>
              <a:buSzPts val="1100"/>
              <a:buFont typeface="Arial"/>
              <a:buNone/>
            </a:pPr>
            <a:r>
              <a:rPr b="0" i="0" lang="en-US" sz="2000" u="none" cap="none" strike="noStrike">
                <a:solidFill>
                  <a:schemeClr val="dk1"/>
                </a:solidFill>
                <a:latin typeface="Poppins Light"/>
                <a:ea typeface="Poppins Light"/>
                <a:cs typeface="Poppins Light"/>
                <a:sym typeface="Poppins Light"/>
              </a:rPr>
              <a:t>3. </a:t>
            </a:r>
            <a:r>
              <a:rPr b="1" lang="en-US" sz="2000">
                <a:solidFill>
                  <a:schemeClr val="dk1"/>
                </a:solidFill>
                <a:latin typeface="Poppins"/>
                <a:ea typeface="Poppins"/>
                <a:cs typeface="Poppins"/>
                <a:sym typeface="Poppins"/>
              </a:rPr>
              <a:t>Rodar como um circuito</a:t>
            </a:r>
            <a:endParaRPr b="1" i="0" sz="2000" u="none" cap="none" strike="noStrike">
              <a:solidFill>
                <a:schemeClr val="dk1"/>
              </a:solidFill>
              <a:latin typeface="Poppins"/>
              <a:ea typeface="Poppins"/>
              <a:cs typeface="Poppins"/>
              <a:sym typeface="Poppins"/>
            </a:endParaRPr>
          </a:p>
          <a:p>
            <a:pPr indent="-355600" lvl="0" marL="457200" marR="0" rtl="0" algn="l">
              <a:lnSpc>
                <a:spcPct val="115000"/>
              </a:lnSpc>
              <a:spcBef>
                <a:spcPts val="0"/>
              </a:spcBef>
              <a:spcAft>
                <a:spcPts val="0"/>
              </a:spcAft>
              <a:buClr>
                <a:schemeClr val="dk1"/>
              </a:buClr>
              <a:buSzPts val="2000"/>
              <a:buFont typeface="Poppins Light"/>
              <a:buChar char="●"/>
            </a:pPr>
            <a:r>
              <a:rPr lang="en-US" sz="2000">
                <a:solidFill>
                  <a:schemeClr val="dk1"/>
                </a:solidFill>
                <a:latin typeface="Poppins Light"/>
                <a:ea typeface="Poppins Light"/>
                <a:cs typeface="Poppins Light"/>
                <a:sym typeface="Poppins Light"/>
              </a:rPr>
              <a:t>passar 3–5 minutos em cada estação</a:t>
            </a:r>
            <a:endParaRPr sz="2000">
              <a:solidFill>
                <a:schemeClr val="dk1"/>
              </a:solidFill>
              <a:latin typeface="Poppins Light"/>
              <a:ea typeface="Poppins Light"/>
              <a:cs typeface="Poppins Light"/>
              <a:sym typeface="Poppins Light"/>
            </a:endParaRPr>
          </a:p>
          <a:p>
            <a:pPr indent="-355600" lvl="0" marL="457200" marR="0" rtl="0" algn="l">
              <a:lnSpc>
                <a:spcPct val="115000"/>
              </a:lnSpc>
              <a:spcBef>
                <a:spcPts val="0"/>
              </a:spcBef>
              <a:spcAft>
                <a:spcPts val="0"/>
              </a:spcAft>
              <a:buClr>
                <a:schemeClr val="dk1"/>
              </a:buClr>
              <a:buSzPts val="2000"/>
              <a:buFont typeface="Poppins Light"/>
              <a:buChar char="●"/>
            </a:pPr>
            <a:r>
              <a:rPr lang="en-US" sz="2000">
                <a:solidFill>
                  <a:schemeClr val="dk1"/>
                </a:solidFill>
                <a:latin typeface="Poppins Light"/>
                <a:ea typeface="Poppins Light"/>
                <a:cs typeface="Poppins Light"/>
                <a:sym typeface="Poppins Light"/>
              </a:rPr>
              <a:t>mudar em conjunto para a próxima</a:t>
            </a:r>
            <a:endParaRPr sz="2000">
              <a:solidFill>
                <a:schemeClr val="dk1"/>
              </a:solidFill>
              <a:latin typeface="Poppins Light"/>
              <a:ea typeface="Poppins Light"/>
              <a:cs typeface="Poppins Light"/>
              <a:sym typeface="Poppins Light"/>
            </a:endParaRPr>
          </a:p>
          <a:p>
            <a:pPr indent="-355600" lvl="0" marL="457200" marR="0" rtl="0" algn="l">
              <a:lnSpc>
                <a:spcPct val="115000"/>
              </a:lnSpc>
              <a:spcBef>
                <a:spcPts val="0"/>
              </a:spcBef>
              <a:spcAft>
                <a:spcPts val="0"/>
              </a:spcAft>
              <a:buClr>
                <a:schemeClr val="dk1"/>
              </a:buClr>
              <a:buSzPts val="2000"/>
              <a:buFont typeface="Poppins Light"/>
              <a:buChar char="●"/>
            </a:pPr>
            <a:r>
              <a:rPr lang="en-US" sz="2000">
                <a:solidFill>
                  <a:schemeClr val="dk1"/>
                </a:solidFill>
                <a:latin typeface="Poppins Light"/>
                <a:ea typeface="Poppins Light"/>
                <a:cs typeface="Poppins Light"/>
                <a:sym typeface="Poppins Light"/>
              </a:rPr>
              <a:t>continuar até que todas as estações estejam concluídas.</a:t>
            </a:r>
            <a:endParaRPr b="0" i="0" sz="2000" u="none" cap="none" strike="noStrike">
              <a:solidFill>
                <a:schemeClr val="dk1"/>
              </a:solidFill>
              <a:latin typeface="Poppins Light"/>
              <a:ea typeface="Poppins Light"/>
              <a:cs typeface="Poppins Light"/>
              <a:sym typeface="Poppins Light"/>
            </a:endParaRPr>
          </a:p>
          <a:p>
            <a:pPr indent="0" lvl="0" marL="457200" marR="0" rtl="0" algn="l">
              <a:lnSpc>
                <a:spcPct val="115000"/>
              </a:lnSpc>
              <a:spcBef>
                <a:spcPts val="0"/>
              </a:spcBef>
              <a:spcAft>
                <a:spcPts val="0"/>
              </a:spcAft>
              <a:buClr>
                <a:srgbClr val="000000"/>
              </a:buClr>
              <a:buSzPts val="2000"/>
              <a:buFont typeface="Arial"/>
              <a:buNone/>
            </a:pPr>
            <a:r>
              <a:t/>
            </a:r>
            <a:endParaRPr b="0" i="0" sz="2000" u="none" cap="none" strike="noStrike">
              <a:solidFill>
                <a:schemeClr val="dk1"/>
              </a:solidFill>
              <a:latin typeface="Poppins Light"/>
              <a:ea typeface="Poppins Light"/>
              <a:cs typeface="Poppins Light"/>
              <a:sym typeface="Poppins Light"/>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Poppins Light"/>
                <a:ea typeface="Poppins Light"/>
                <a:cs typeface="Poppins Light"/>
                <a:sym typeface="Poppins Light"/>
              </a:rPr>
              <a:t>4. </a:t>
            </a:r>
            <a:r>
              <a:rPr b="1" i="0" lang="en-US" sz="2000" u="none" cap="none" strike="noStrike">
                <a:solidFill>
                  <a:schemeClr val="dk1"/>
                </a:solidFill>
                <a:latin typeface="Poppins"/>
                <a:ea typeface="Poppins"/>
                <a:cs typeface="Poppins"/>
                <a:sym typeface="Poppins"/>
              </a:rPr>
              <a:t>F</a:t>
            </a:r>
            <a:r>
              <a:rPr b="1" lang="en-US" sz="2000">
                <a:solidFill>
                  <a:schemeClr val="dk1"/>
                </a:solidFill>
                <a:latin typeface="Poppins"/>
                <a:ea typeface="Poppins"/>
                <a:cs typeface="Poppins"/>
                <a:sym typeface="Poppins"/>
              </a:rPr>
              <a:t>ocar-se em</a:t>
            </a:r>
            <a:endParaRPr b="1" i="0" sz="2000" u="none" cap="none" strike="noStrike">
              <a:solidFill>
                <a:schemeClr val="dk1"/>
              </a:solidFill>
              <a:latin typeface="Poppins"/>
              <a:ea typeface="Poppins"/>
              <a:cs typeface="Poppins"/>
              <a:sym typeface="Poppins"/>
            </a:endParaRPr>
          </a:p>
          <a:p>
            <a:pPr indent="-355600" lvl="0" marL="457200" marR="0" rtl="0" algn="l">
              <a:lnSpc>
                <a:spcPct val="115000"/>
              </a:lnSpc>
              <a:spcBef>
                <a:spcPts val="0"/>
              </a:spcBef>
              <a:spcAft>
                <a:spcPts val="0"/>
              </a:spcAft>
              <a:buClr>
                <a:schemeClr val="dk1"/>
              </a:buClr>
              <a:buSzPts val="2000"/>
              <a:buFont typeface="Arial"/>
              <a:buChar char="●"/>
            </a:pPr>
            <a:r>
              <a:rPr lang="en-US" sz="2000">
                <a:solidFill>
                  <a:schemeClr val="dk1"/>
                </a:solidFill>
                <a:latin typeface="Poppins Light"/>
                <a:ea typeface="Poppins Light"/>
                <a:cs typeface="Poppins Light"/>
                <a:sym typeface="Poppins Light"/>
              </a:rPr>
              <a:t>cooperação</a:t>
            </a:r>
            <a:endParaRPr sz="2000">
              <a:solidFill>
                <a:schemeClr val="dk1"/>
              </a:solidFill>
              <a:latin typeface="Poppins Light"/>
              <a:ea typeface="Poppins Light"/>
              <a:cs typeface="Poppins Light"/>
              <a:sym typeface="Poppins Light"/>
            </a:endParaRPr>
          </a:p>
          <a:p>
            <a:pPr indent="-355600" lvl="0" marL="457200" marR="0" rtl="0" algn="l">
              <a:lnSpc>
                <a:spcPct val="115000"/>
              </a:lnSpc>
              <a:spcBef>
                <a:spcPts val="0"/>
              </a:spcBef>
              <a:spcAft>
                <a:spcPts val="0"/>
              </a:spcAft>
              <a:buClr>
                <a:schemeClr val="dk1"/>
              </a:buClr>
              <a:buSzPts val="2000"/>
              <a:buFont typeface="Arial"/>
              <a:buChar char="●"/>
            </a:pPr>
            <a:r>
              <a:rPr lang="en-US" sz="2000">
                <a:solidFill>
                  <a:schemeClr val="dk1"/>
                </a:solidFill>
                <a:latin typeface="Poppins Light"/>
                <a:ea typeface="Poppins Light"/>
                <a:cs typeface="Poppins Light"/>
                <a:sym typeface="Poppins Light"/>
              </a:rPr>
              <a:t>divertir-se</a:t>
            </a:r>
            <a:endParaRPr sz="2000">
              <a:solidFill>
                <a:schemeClr val="dk1"/>
              </a:solidFill>
              <a:latin typeface="Poppins Light"/>
              <a:ea typeface="Poppins Light"/>
              <a:cs typeface="Poppins Light"/>
              <a:sym typeface="Poppins Light"/>
            </a:endParaRPr>
          </a:p>
          <a:p>
            <a:pPr indent="-355600" lvl="0" marL="457200" marR="0" rtl="0" algn="l">
              <a:lnSpc>
                <a:spcPct val="115000"/>
              </a:lnSpc>
              <a:spcBef>
                <a:spcPts val="0"/>
              </a:spcBef>
              <a:spcAft>
                <a:spcPts val="0"/>
              </a:spcAft>
              <a:buClr>
                <a:schemeClr val="dk1"/>
              </a:buClr>
              <a:buSzPts val="2000"/>
              <a:buFont typeface="Arial"/>
              <a:buChar char="●"/>
            </a:pPr>
            <a:r>
              <a:rPr lang="en-US" sz="2000">
                <a:solidFill>
                  <a:schemeClr val="dk1"/>
                </a:solidFill>
                <a:latin typeface="Poppins Light"/>
                <a:ea typeface="Poppins Light"/>
                <a:cs typeface="Poppins Light"/>
                <a:sym typeface="Poppins Light"/>
              </a:rPr>
              <a:t>estar offline e presente.</a:t>
            </a:r>
            <a:br>
              <a:rPr b="0" i="0" lang="en-US" sz="2000" u="none" cap="none" strike="noStrike">
                <a:solidFill>
                  <a:schemeClr val="dk1"/>
                </a:solidFill>
                <a:latin typeface="Poppins Light"/>
                <a:ea typeface="Poppins Light"/>
                <a:cs typeface="Poppins Light"/>
                <a:sym typeface="Poppins Light"/>
              </a:rPr>
            </a:br>
            <a:endParaRPr b="0" i="0" sz="2000" u="none" cap="none" strike="noStrike">
              <a:solidFill>
                <a:schemeClr val="dk1"/>
              </a:solidFill>
              <a:latin typeface="Poppins Light"/>
              <a:ea typeface="Poppins Light"/>
              <a:cs typeface="Poppins Light"/>
              <a:sym typeface="Poppins Light"/>
            </a:endParaRPr>
          </a:p>
          <a:p>
            <a:pPr indent="0" lvl="0" marL="0" marR="0" rtl="0" algn="l">
              <a:lnSpc>
                <a:spcPct val="115000"/>
              </a:lnSpc>
              <a:spcBef>
                <a:spcPts val="1200"/>
              </a:spcBef>
              <a:spcAft>
                <a:spcPts val="0"/>
              </a:spcAft>
              <a:buClr>
                <a:srgbClr val="000000"/>
              </a:buClr>
              <a:buSzPts val="2000"/>
              <a:buFont typeface="Arial"/>
              <a:buNone/>
            </a:pPr>
            <a:r>
              <a:rPr b="0" i="0" lang="en-US" sz="2000" u="none" cap="none" strike="noStrike">
                <a:solidFill>
                  <a:schemeClr val="dk1"/>
                </a:solidFill>
                <a:latin typeface="Poppins Light"/>
                <a:ea typeface="Poppins Light"/>
                <a:cs typeface="Poppins Light"/>
                <a:sym typeface="Poppins Light"/>
              </a:rPr>
              <a:t>5. </a:t>
            </a:r>
            <a:r>
              <a:rPr b="1" lang="en-US" sz="2000">
                <a:solidFill>
                  <a:schemeClr val="dk1"/>
                </a:solidFill>
                <a:latin typeface="Poppins"/>
                <a:ea typeface="Poppins"/>
                <a:cs typeface="Poppins"/>
                <a:sym typeface="Poppins"/>
              </a:rPr>
              <a:t>Breve reflexão no final</a:t>
            </a:r>
            <a:endParaRPr b="1" i="0" sz="2000" u="none" cap="none" strike="noStrike">
              <a:solidFill>
                <a:schemeClr val="dk1"/>
              </a:solidFill>
              <a:latin typeface="Poppins"/>
              <a:ea typeface="Poppins"/>
              <a:cs typeface="Poppins"/>
              <a:sym typeface="Poppins"/>
            </a:endParaRPr>
          </a:p>
          <a:p>
            <a:pPr indent="-355600" lvl="0" marL="457200" marR="0" rtl="0" algn="l">
              <a:lnSpc>
                <a:spcPct val="115000"/>
              </a:lnSpc>
              <a:spcBef>
                <a:spcPts val="0"/>
              </a:spcBef>
              <a:spcAft>
                <a:spcPts val="0"/>
              </a:spcAft>
              <a:buClr>
                <a:schemeClr val="dk1"/>
              </a:buClr>
              <a:buSzPts val="2000"/>
              <a:buFont typeface="Poppins Light"/>
              <a:buChar char="●"/>
            </a:pPr>
            <a:r>
              <a:rPr lang="en-US" sz="2000">
                <a:solidFill>
                  <a:schemeClr val="dk1"/>
                </a:solidFill>
                <a:latin typeface="Poppins Light"/>
                <a:ea typeface="Poppins Light"/>
                <a:cs typeface="Poppins Light"/>
                <a:sym typeface="Poppins Light"/>
              </a:rPr>
              <a:t>Qual foi a sua estação favorita?</a:t>
            </a:r>
            <a:endParaRPr sz="2000">
              <a:solidFill>
                <a:schemeClr val="dk1"/>
              </a:solidFill>
              <a:latin typeface="Poppins Light"/>
              <a:ea typeface="Poppins Light"/>
              <a:cs typeface="Poppins Light"/>
              <a:sym typeface="Poppins Light"/>
            </a:endParaRPr>
          </a:p>
          <a:p>
            <a:pPr indent="-355600" lvl="0" marL="457200" marR="0" rtl="0" algn="l">
              <a:lnSpc>
                <a:spcPct val="115000"/>
              </a:lnSpc>
              <a:spcBef>
                <a:spcPts val="0"/>
              </a:spcBef>
              <a:spcAft>
                <a:spcPts val="0"/>
              </a:spcAft>
              <a:buClr>
                <a:schemeClr val="dk1"/>
              </a:buClr>
              <a:buSzPts val="2000"/>
              <a:buFont typeface="Poppins Light"/>
              <a:buChar char="●"/>
            </a:pPr>
            <a:r>
              <a:rPr lang="en-US" sz="2000">
                <a:solidFill>
                  <a:schemeClr val="dk1"/>
                </a:solidFill>
                <a:latin typeface="Poppins Light"/>
                <a:ea typeface="Poppins Light"/>
                <a:cs typeface="Poppins Light"/>
                <a:sym typeface="Poppins Light"/>
              </a:rPr>
              <a:t>O que notou sobre estar ativo e offline?</a:t>
            </a:r>
            <a:endParaRPr b="0" i="0" sz="2000" u="none" cap="none" strike="noStrike">
              <a:solidFill>
                <a:schemeClr val="dk1"/>
              </a:solidFill>
              <a:latin typeface="Poppins Light"/>
              <a:ea typeface="Poppins Light"/>
              <a:cs typeface="Poppins Light"/>
              <a:sym typeface="Poppins Light"/>
            </a:endParaRPr>
          </a:p>
        </p:txBody>
      </p:sp>
      <p:sp>
        <p:nvSpPr>
          <p:cNvPr id="318" name="Google Shape;318;g3b3ae0b1803_0_131"/>
          <p:cNvSpPr/>
          <p:nvPr/>
        </p:nvSpPr>
        <p:spPr>
          <a:xfrm>
            <a:off x="6775075" y="1746000"/>
            <a:ext cx="9838595" cy="2180571"/>
          </a:xfrm>
          <a:custGeom>
            <a:rect b="b" l="l" r="r" t="t"/>
            <a:pathLst>
              <a:path extrusionOk="0" h="799476" w="1171610">
                <a:moveTo>
                  <a:pt x="0" y="0"/>
                </a:moveTo>
                <a:lnTo>
                  <a:pt x="1171610" y="0"/>
                </a:lnTo>
                <a:lnTo>
                  <a:pt x="1171610" y="799476"/>
                </a:lnTo>
                <a:lnTo>
                  <a:pt x="0" y="799476"/>
                </a:lnTo>
                <a:close/>
              </a:path>
            </a:pathLst>
          </a:custGeom>
          <a:noFill/>
          <a:ln cap="sq" cmpd="sng" w="38100">
            <a:solidFill>
              <a:srgbClr val="286291"/>
            </a:solidFill>
            <a:prstDash val="solid"/>
            <a:miter lim="8000"/>
            <a:headEnd len="sm" w="sm" type="none"/>
            <a:tailEnd len="sm" w="sm" type="none"/>
          </a:ln>
        </p:spPr>
      </p:sp>
      <p:grpSp>
        <p:nvGrpSpPr>
          <p:cNvPr id="319" name="Google Shape;319;g3b3ae0b1803_0_131"/>
          <p:cNvGrpSpPr/>
          <p:nvPr/>
        </p:nvGrpSpPr>
        <p:grpSpPr>
          <a:xfrm>
            <a:off x="8527276" y="3889236"/>
            <a:ext cx="1311615" cy="1311615"/>
            <a:chOff x="0" y="0"/>
            <a:chExt cx="812800" cy="812800"/>
          </a:xfrm>
        </p:grpSpPr>
        <p:sp>
          <p:nvSpPr>
            <p:cNvPr id="320" name="Google Shape;320;g3b3ae0b1803_0_131"/>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FFFFF"/>
            </a:solidFill>
            <a:ln cap="sq" cmpd="sng" w="47625">
              <a:solidFill>
                <a:srgbClr val="9EC6AA"/>
              </a:solidFill>
              <a:prstDash val="solid"/>
              <a:miter lim="8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1" name="Google Shape;321;g3b3ae0b1803_0_131"/>
            <p:cNvSpPr txBox="1"/>
            <p:nvPr/>
          </p:nvSpPr>
          <p:spPr>
            <a:xfrm>
              <a:off x="76200" y="85725"/>
              <a:ext cx="660300" cy="651000"/>
            </a:xfrm>
            <a:prstGeom prst="rect">
              <a:avLst/>
            </a:prstGeom>
            <a:noFill/>
            <a:ln>
              <a:noFill/>
            </a:ln>
          </p:spPr>
          <p:txBody>
            <a:bodyPr anchorCtr="0" anchor="ctr" bIns="50800" lIns="50800" spcFirstLastPara="1" rIns="50800" wrap="square" tIns="50800">
              <a:noAutofit/>
            </a:bodyPr>
            <a:lstStyle/>
            <a:p>
              <a:pPr indent="0" lvl="0" marL="0" marR="0" rtl="0" algn="ctr">
                <a:lnSpc>
                  <a:spcPct val="15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22" name="Google Shape;322;g3b3ae0b1803_0_131"/>
          <p:cNvSpPr/>
          <p:nvPr/>
        </p:nvSpPr>
        <p:spPr>
          <a:xfrm>
            <a:off x="8786118" y="4120589"/>
            <a:ext cx="793920" cy="842355"/>
          </a:xfrm>
          <a:custGeom>
            <a:rect b="b" l="l" r="r" t="t"/>
            <a:pathLst>
              <a:path extrusionOk="0" h="842355" w="793920">
                <a:moveTo>
                  <a:pt x="0" y="0"/>
                </a:moveTo>
                <a:lnTo>
                  <a:pt x="793920" y="0"/>
                </a:lnTo>
                <a:lnTo>
                  <a:pt x="793920" y="842356"/>
                </a:lnTo>
                <a:lnTo>
                  <a:pt x="0" y="842356"/>
                </a:lnTo>
                <a:lnTo>
                  <a:pt x="0" y="0"/>
                </a:lnTo>
                <a:close/>
              </a:path>
            </a:pathLst>
          </a:custGeom>
          <a:blipFill rotWithShape="1">
            <a:blip r:embed="rId8">
              <a:alphaModFix/>
            </a:blip>
            <a:stretch>
              <a:fillRect b="0" l="0" r="0" t="0"/>
            </a:stretch>
          </a:blipFill>
          <a:ln>
            <a:noFill/>
          </a:ln>
        </p:spPr>
      </p:sp>
      <p:sp>
        <p:nvSpPr>
          <p:cNvPr id="323" name="Google Shape;323;g3b3ae0b1803_0_131"/>
          <p:cNvSpPr txBox="1"/>
          <p:nvPr/>
        </p:nvSpPr>
        <p:spPr>
          <a:xfrm>
            <a:off x="6941975" y="1777925"/>
            <a:ext cx="9671700" cy="20625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0"/>
              </a:spcAft>
              <a:buClr>
                <a:schemeClr val="dk1"/>
              </a:buClr>
              <a:buSzPts val="1100"/>
              <a:buFont typeface="Arial"/>
              <a:buNone/>
            </a:pPr>
            <a:r>
              <a:rPr b="1" lang="en-US" sz="2000">
                <a:solidFill>
                  <a:schemeClr val="dk1"/>
                </a:solidFill>
                <a:latin typeface="Poppins"/>
                <a:ea typeface="Poppins"/>
                <a:cs typeface="Poppins"/>
                <a:sym typeface="Poppins"/>
              </a:rPr>
              <a:t>Propósito: </a:t>
            </a:r>
            <a:r>
              <a:rPr lang="en-US" sz="2000">
                <a:solidFill>
                  <a:schemeClr val="dk1"/>
                </a:solidFill>
                <a:latin typeface="Poppins"/>
                <a:ea typeface="Poppins"/>
                <a:cs typeface="Poppins"/>
                <a:sym typeface="Poppins"/>
              </a:rPr>
              <a:t>Incentivar o movimento, o riso e a resolução de problemas através de tarefas curtas e divertidas.</a:t>
            </a:r>
            <a:endParaRPr sz="2000">
              <a:solidFill>
                <a:schemeClr val="dk1"/>
              </a:solidFill>
              <a:latin typeface="Poppins"/>
              <a:ea typeface="Poppins"/>
              <a:cs typeface="Poppins"/>
              <a:sym typeface="Poppins"/>
            </a:endParaRPr>
          </a:p>
          <a:p>
            <a:pPr indent="0" lvl="0" marL="0" marR="0" rtl="0" algn="l">
              <a:lnSpc>
                <a:spcPct val="115000"/>
              </a:lnSpc>
              <a:spcBef>
                <a:spcPts val="1200"/>
              </a:spcBef>
              <a:spcAft>
                <a:spcPts val="1200"/>
              </a:spcAft>
              <a:buClr>
                <a:srgbClr val="000000"/>
              </a:buClr>
              <a:buSzPts val="2000"/>
              <a:buFont typeface="Arial"/>
              <a:buNone/>
            </a:pPr>
            <a:r>
              <a:rPr b="1" lang="en-US" sz="2000">
                <a:solidFill>
                  <a:schemeClr val="dk1"/>
                </a:solidFill>
                <a:latin typeface="Poppins"/>
                <a:ea typeface="Poppins"/>
                <a:cs typeface="Poppins"/>
                <a:sym typeface="Poppins"/>
              </a:rPr>
              <a:t>Resultados Esperados:</a:t>
            </a:r>
            <a:r>
              <a:rPr lang="en-US" sz="2000">
                <a:solidFill>
                  <a:schemeClr val="dk1"/>
                </a:solidFill>
                <a:latin typeface="Poppins"/>
                <a:ea typeface="Poppins"/>
                <a:cs typeface="Poppins"/>
                <a:sym typeface="Poppins"/>
              </a:rPr>
              <a:t> Os participantes envolvem-se física e socialmente, criam energia e reforçam as competências de colaboração num ambiente lúdico.</a:t>
            </a:r>
            <a:endParaRPr sz="2000">
              <a:solidFill>
                <a:schemeClr val="dk1"/>
              </a:solidFill>
              <a:latin typeface="Poppins"/>
              <a:ea typeface="Poppins"/>
              <a:cs typeface="Poppins"/>
              <a:sym typeface="Poppi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id="328" name="Google Shape;328;g3b3ae0b1803_0_161"/>
          <p:cNvSpPr/>
          <p:nvPr/>
        </p:nvSpPr>
        <p:spPr>
          <a:xfrm>
            <a:off x="6775075" y="1568325"/>
            <a:ext cx="9838595" cy="1976704"/>
          </a:xfrm>
          <a:custGeom>
            <a:rect b="b" l="l" r="r" t="t"/>
            <a:pathLst>
              <a:path extrusionOk="0" h="799476" w="1171610">
                <a:moveTo>
                  <a:pt x="0" y="0"/>
                </a:moveTo>
                <a:lnTo>
                  <a:pt x="1171610" y="0"/>
                </a:lnTo>
                <a:lnTo>
                  <a:pt x="1171610" y="799476"/>
                </a:lnTo>
                <a:lnTo>
                  <a:pt x="0" y="799476"/>
                </a:lnTo>
                <a:close/>
              </a:path>
            </a:pathLst>
          </a:custGeom>
          <a:noFill/>
          <a:ln cap="sq" cmpd="sng" w="38100">
            <a:solidFill>
              <a:srgbClr val="286291"/>
            </a:solidFill>
            <a:prstDash val="solid"/>
            <a:miter lim="8000"/>
            <a:headEnd len="sm" w="sm" type="none"/>
            <a:tailEnd len="sm" w="sm" type="none"/>
          </a:ln>
        </p:spPr>
      </p:sp>
      <p:grpSp>
        <p:nvGrpSpPr>
          <p:cNvPr id="329" name="Google Shape;329;g3b3ae0b1803_0_161"/>
          <p:cNvGrpSpPr/>
          <p:nvPr/>
        </p:nvGrpSpPr>
        <p:grpSpPr>
          <a:xfrm>
            <a:off x="10367376" y="4286250"/>
            <a:ext cx="7286594" cy="5545325"/>
            <a:chOff x="0" y="0"/>
            <a:chExt cx="1171610" cy="799476"/>
          </a:xfrm>
        </p:grpSpPr>
        <p:sp>
          <p:nvSpPr>
            <p:cNvPr id="330" name="Google Shape;330;g3b3ae0b1803_0_161"/>
            <p:cNvSpPr/>
            <p:nvPr/>
          </p:nvSpPr>
          <p:spPr>
            <a:xfrm>
              <a:off x="0" y="0"/>
              <a:ext cx="1171610" cy="799476"/>
            </a:xfrm>
            <a:custGeom>
              <a:rect b="b" l="l" r="r" t="t"/>
              <a:pathLst>
                <a:path extrusionOk="0" h="799476" w="1171610">
                  <a:moveTo>
                    <a:pt x="0" y="0"/>
                  </a:moveTo>
                  <a:lnTo>
                    <a:pt x="1171610" y="0"/>
                  </a:lnTo>
                  <a:lnTo>
                    <a:pt x="1171610" y="799476"/>
                  </a:lnTo>
                  <a:lnTo>
                    <a:pt x="0" y="799476"/>
                  </a:lnTo>
                  <a:close/>
                </a:path>
              </a:pathLst>
            </a:custGeom>
            <a:solidFill>
              <a:srgbClr val="000000">
                <a:alpha val="0"/>
              </a:srgbClr>
            </a:solidFill>
            <a:ln cap="sq" cmpd="sng" w="38100">
              <a:solidFill>
                <a:srgbClr val="9EC6AA"/>
              </a:solidFill>
              <a:prstDash val="solid"/>
              <a:miter lim="8000"/>
              <a:headEnd len="sm" w="sm" type="none"/>
              <a:tailEnd len="sm" w="sm" type="none"/>
            </a:ln>
          </p:spPr>
        </p:sp>
        <p:sp>
          <p:nvSpPr>
            <p:cNvPr id="331" name="Google Shape;331;g3b3ae0b1803_0_161"/>
            <p:cNvSpPr txBox="1"/>
            <p:nvPr/>
          </p:nvSpPr>
          <p:spPr>
            <a:xfrm>
              <a:off x="0" y="9525"/>
              <a:ext cx="1171500" cy="789900"/>
            </a:xfrm>
            <a:prstGeom prst="rect">
              <a:avLst/>
            </a:prstGeom>
            <a:noFill/>
            <a:ln>
              <a:noFill/>
            </a:ln>
          </p:spPr>
          <p:txBody>
            <a:bodyPr anchorCtr="0" anchor="ctr" bIns="50800" lIns="50800" spcFirstLastPara="1" rIns="50800" wrap="square" tIns="50800">
              <a:noAutofit/>
            </a:bodyPr>
            <a:lstStyle/>
            <a:p>
              <a:pPr indent="0" lvl="0" marL="0" marR="0" rtl="0" algn="ctr">
                <a:lnSpc>
                  <a:spcPct val="15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32" name="Google Shape;332;g3b3ae0b1803_0_161"/>
          <p:cNvSpPr/>
          <p:nvPr/>
        </p:nvSpPr>
        <p:spPr>
          <a:xfrm>
            <a:off x="17397413" y="2533943"/>
            <a:ext cx="1365559" cy="1365559"/>
          </a:xfrm>
          <a:custGeom>
            <a:rect b="b" l="l" r="r" t="t"/>
            <a:pathLst>
              <a:path extrusionOk="0" h="1365559" w="1365559">
                <a:moveTo>
                  <a:pt x="0" y="0"/>
                </a:moveTo>
                <a:lnTo>
                  <a:pt x="1365559" y="0"/>
                </a:lnTo>
                <a:lnTo>
                  <a:pt x="1365559" y="1365559"/>
                </a:lnTo>
                <a:lnTo>
                  <a:pt x="0" y="1365559"/>
                </a:lnTo>
                <a:lnTo>
                  <a:pt x="0" y="0"/>
                </a:lnTo>
                <a:close/>
              </a:path>
            </a:pathLst>
          </a:custGeom>
          <a:blipFill rotWithShape="1">
            <a:blip r:embed="rId3">
              <a:alphaModFix/>
            </a:blip>
            <a:stretch>
              <a:fillRect b="0" l="0" r="0" t="0"/>
            </a:stretch>
          </a:blipFill>
          <a:ln>
            <a:noFill/>
          </a:ln>
        </p:spPr>
      </p:sp>
      <p:grpSp>
        <p:nvGrpSpPr>
          <p:cNvPr id="333" name="Google Shape;333;g3b3ae0b1803_0_161"/>
          <p:cNvGrpSpPr/>
          <p:nvPr/>
        </p:nvGrpSpPr>
        <p:grpSpPr>
          <a:xfrm>
            <a:off x="1542825" y="1718850"/>
            <a:ext cx="4875069" cy="2180651"/>
            <a:chOff x="0" y="0"/>
            <a:chExt cx="1171610" cy="799476"/>
          </a:xfrm>
        </p:grpSpPr>
        <p:sp>
          <p:nvSpPr>
            <p:cNvPr id="334" name="Google Shape;334;g3b3ae0b1803_0_161"/>
            <p:cNvSpPr/>
            <p:nvPr/>
          </p:nvSpPr>
          <p:spPr>
            <a:xfrm>
              <a:off x="0" y="0"/>
              <a:ext cx="1171610" cy="799476"/>
            </a:xfrm>
            <a:custGeom>
              <a:rect b="b" l="l" r="r" t="t"/>
              <a:pathLst>
                <a:path extrusionOk="0" h="799476" w="1171610">
                  <a:moveTo>
                    <a:pt x="0" y="0"/>
                  </a:moveTo>
                  <a:lnTo>
                    <a:pt x="1171610" y="0"/>
                  </a:lnTo>
                  <a:lnTo>
                    <a:pt x="1171610" y="799476"/>
                  </a:lnTo>
                  <a:lnTo>
                    <a:pt x="0" y="799476"/>
                  </a:lnTo>
                  <a:close/>
                </a:path>
              </a:pathLst>
            </a:custGeom>
            <a:solidFill>
              <a:srgbClr val="FFFFFF"/>
            </a:solidFill>
            <a:ln cap="sq" cmpd="sng" w="38100">
              <a:solidFill>
                <a:srgbClr val="286291"/>
              </a:solidFill>
              <a:prstDash val="solid"/>
              <a:miter lim="8000"/>
              <a:headEnd len="sm" w="sm" type="none"/>
              <a:tailEnd len="sm" w="sm" type="none"/>
            </a:ln>
          </p:spPr>
        </p:sp>
        <p:sp>
          <p:nvSpPr>
            <p:cNvPr id="335" name="Google Shape;335;g3b3ae0b1803_0_161"/>
            <p:cNvSpPr txBox="1"/>
            <p:nvPr/>
          </p:nvSpPr>
          <p:spPr>
            <a:xfrm>
              <a:off x="0" y="9525"/>
              <a:ext cx="1171500" cy="789900"/>
            </a:xfrm>
            <a:prstGeom prst="rect">
              <a:avLst/>
            </a:prstGeom>
            <a:noFill/>
            <a:ln>
              <a:noFill/>
            </a:ln>
          </p:spPr>
          <p:txBody>
            <a:bodyPr anchorCtr="0" anchor="ctr" bIns="50800" lIns="50800" spcFirstLastPara="1" rIns="50800" wrap="square" tIns="50800">
              <a:noAutofit/>
            </a:bodyPr>
            <a:lstStyle/>
            <a:p>
              <a:pPr indent="0" lvl="0" marL="0" marR="0" rtl="0" algn="ctr">
                <a:lnSpc>
                  <a:spcPct val="15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336" name="Google Shape;336;g3b3ae0b1803_0_161"/>
          <p:cNvGrpSpPr/>
          <p:nvPr/>
        </p:nvGrpSpPr>
        <p:grpSpPr>
          <a:xfrm>
            <a:off x="1123238" y="847852"/>
            <a:ext cx="1311615" cy="1311615"/>
            <a:chOff x="0" y="0"/>
            <a:chExt cx="812800" cy="812800"/>
          </a:xfrm>
        </p:grpSpPr>
        <p:sp>
          <p:nvSpPr>
            <p:cNvPr id="337" name="Google Shape;337;g3b3ae0b1803_0_161"/>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FFFFF"/>
            </a:solidFill>
            <a:ln cap="sq" cmpd="sng" w="47625">
              <a:solidFill>
                <a:srgbClr val="286291"/>
              </a:solidFill>
              <a:prstDash val="solid"/>
              <a:miter lim="8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8" name="Google Shape;338;g3b3ae0b1803_0_161"/>
            <p:cNvSpPr txBox="1"/>
            <p:nvPr/>
          </p:nvSpPr>
          <p:spPr>
            <a:xfrm>
              <a:off x="76200" y="85725"/>
              <a:ext cx="660300" cy="651000"/>
            </a:xfrm>
            <a:prstGeom prst="rect">
              <a:avLst/>
            </a:prstGeom>
            <a:noFill/>
            <a:ln>
              <a:noFill/>
            </a:ln>
          </p:spPr>
          <p:txBody>
            <a:bodyPr anchorCtr="0" anchor="ctr" bIns="50800" lIns="50800" spcFirstLastPara="1" rIns="50800" wrap="square" tIns="50800">
              <a:noAutofit/>
            </a:bodyPr>
            <a:lstStyle/>
            <a:p>
              <a:pPr indent="0" lvl="0" marL="0" marR="0" rtl="0" algn="ctr">
                <a:lnSpc>
                  <a:spcPct val="15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339" name="Google Shape;339;g3b3ae0b1803_0_161"/>
          <p:cNvGrpSpPr/>
          <p:nvPr/>
        </p:nvGrpSpPr>
        <p:grpSpPr>
          <a:xfrm>
            <a:off x="1542825" y="4448150"/>
            <a:ext cx="8256921" cy="5383432"/>
            <a:chOff x="0" y="0"/>
            <a:chExt cx="1171610" cy="799476"/>
          </a:xfrm>
        </p:grpSpPr>
        <p:sp>
          <p:nvSpPr>
            <p:cNvPr id="340" name="Google Shape;340;g3b3ae0b1803_0_161"/>
            <p:cNvSpPr/>
            <p:nvPr/>
          </p:nvSpPr>
          <p:spPr>
            <a:xfrm>
              <a:off x="0" y="0"/>
              <a:ext cx="1171610" cy="799476"/>
            </a:xfrm>
            <a:custGeom>
              <a:rect b="b" l="l" r="r" t="t"/>
              <a:pathLst>
                <a:path extrusionOk="0" h="799476" w="1171610">
                  <a:moveTo>
                    <a:pt x="0" y="0"/>
                  </a:moveTo>
                  <a:lnTo>
                    <a:pt x="1171610" y="0"/>
                  </a:lnTo>
                  <a:lnTo>
                    <a:pt x="1171610" y="799476"/>
                  </a:lnTo>
                  <a:lnTo>
                    <a:pt x="0" y="799476"/>
                  </a:lnTo>
                  <a:close/>
                </a:path>
              </a:pathLst>
            </a:custGeom>
            <a:solidFill>
              <a:srgbClr val="000000">
                <a:alpha val="0"/>
              </a:srgbClr>
            </a:solidFill>
            <a:ln cap="sq" cmpd="sng" w="38100">
              <a:solidFill>
                <a:srgbClr val="9EC6AA"/>
              </a:solidFill>
              <a:prstDash val="solid"/>
              <a:miter lim="8000"/>
              <a:headEnd len="sm" w="sm" type="none"/>
              <a:tailEnd len="sm" w="sm" type="none"/>
            </a:ln>
          </p:spPr>
        </p:sp>
        <p:sp>
          <p:nvSpPr>
            <p:cNvPr id="341" name="Google Shape;341;g3b3ae0b1803_0_161"/>
            <p:cNvSpPr txBox="1"/>
            <p:nvPr/>
          </p:nvSpPr>
          <p:spPr>
            <a:xfrm>
              <a:off x="0" y="9525"/>
              <a:ext cx="1171500" cy="789900"/>
            </a:xfrm>
            <a:prstGeom prst="rect">
              <a:avLst/>
            </a:prstGeom>
            <a:noFill/>
            <a:ln>
              <a:noFill/>
            </a:ln>
          </p:spPr>
          <p:txBody>
            <a:bodyPr anchorCtr="0" anchor="ctr" bIns="50800" lIns="50800" spcFirstLastPara="1" rIns="50800" wrap="square" tIns="50800">
              <a:noAutofit/>
            </a:bodyPr>
            <a:lstStyle/>
            <a:p>
              <a:pPr indent="0" lvl="0" marL="0" marR="0" rtl="0" algn="ctr">
                <a:lnSpc>
                  <a:spcPct val="15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42" name="Google Shape;342;g3b3ae0b1803_0_161"/>
          <p:cNvSpPr/>
          <p:nvPr/>
        </p:nvSpPr>
        <p:spPr>
          <a:xfrm>
            <a:off x="1348168" y="1097840"/>
            <a:ext cx="861745" cy="842355"/>
          </a:xfrm>
          <a:custGeom>
            <a:rect b="b" l="l" r="r" t="t"/>
            <a:pathLst>
              <a:path extrusionOk="0" h="842355" w="861745">
                <a:moveTo>
                  <a:pt x="0" y="0"/>
                </a:moveTo>
                <a:lnTo>
                  <a:pt x="861744" y="0"/>
                </a:lnTo>
                <a:lnTo>
                  <a:pt x="861744" y="842355"/>
                </a:lnTo>
                <a:lnTo>
                  <a:pt x="0" y="842355"/>
                </a:lnTo>
                <a:lnTo>
                  <a:pt x="0" y="0"/>
                </a:lnTo>
                <a:close/>
              </a:path>
            </a:pathLst>
          </a:custGeom>
          <a:blipFill rotWithShape="1">
            <a:blip r:embed="rId4">
              <a:alphaModFix/>
            </a:blip>
            <a:stretch>
              <a:fillRect b="0" l="0" r="0" t="0"/>
            </a:stretch>
          </a:blipFill>
          <a:ln>
            <a:noFill/>
          </a:ln>
        </p:spPr>
      </p:sp>
      <p:sp>
        <p:nvSpPr>
          <p:cNvPr id="343" name="Google Shape;343;g3b3ae0b1803_0_161"/>
          <p:cNvSpPr/>
          <p:nvPr/>
        </p:nvSpPr>
        <p:spPr>
          <a:xfrm>
            <a:off x="-71544" y="8918817"/>
            <a:ext cx="1325174" cy="1364401"/>
          </a:xfrm>
          <a:custGeom>
            <a:rect b="b" l="l" r="r" t="t"/>
            <a:pathLst>
              <a:path extrusionOk="0" h="1364401" w="1325174">
                <a:moveTo>
                  <a:pt x="0" y="0"/>
                </a:moveTo>
                <a:lnTo>
                  <a:pt x="1325174" y="0"/>
                </a:lnTo>
                <a:lnTo>
                  <a:pt x="1325174" y="1364400"/>
                </a:lnTo>
                <a:lnTo>
                  <a:pt x="0" y="1364400"/>
                </a:lnTo>
                <a:lnTo>
                  <a:pt x="0" y="0"/>
                </a:lnTo>
                <a:close/>
              </a:path>
            </a:pathLst>
          </a:custGeom>
          <a:blipFill rotWithShape="1">
            <a:blip r:embed="rId5">
              <a:alphaModFix/>
            </a:blip>
            <a:stretch>
              <a:fillRect b="0" l="0" r="0" t="0"/>
            </a:stretch>
          </a:blipFill>
          <a:ln>
            <a:noFill/>
          </a:ln>
        </p:spPr>
      </p:sp>
      <p:sp>
        <p:nvSpPr>
          <p:cNvPr id="344" name="Google Shape;344;g3b3ae0b1803_0_161"/>
          <p:cNvSpPr/>
          <p:nvPr/>
        </p:nvSpPr>
        <p:spPr>
          <a:xfrm>
            <a:off x="0" y="438971"/>
            <a:ext cx="589729" cy="589729"/>
          </a:xfrm>
          <a:custGeom>
            <a:rect b="b" l="l" r="r" t="t"/>
            <a:pathLst>
              <a:path extrusionOk="0" h="589729" w="589729">
                <a:moveTo>
                  <a:pt x="0" y="0"/>
                </a:moveTo>
                <a:lnTo>
                  <a:pt x="589729" y="0"/>
                </a:lnTo>
                <a:lnTo>
                  <a:pt x="589729" y="589729"/>
                </a:lnTo>
                <a:lnTo>
                  <a:pt x="0" y="589729"/>
                </a:lnTo>
                <a:lnTo>
                  <a:pt x="0" y="0"/>
                </a:lnTo>
                <a:close/>
              </a:path>
            </a:pathLst>
          </a:custGeom>
          <a:blipFill rotWithShape="1">
            <a:blip r:embed="rId6">
              <a:alphaModFix/>
            </a:blip>
            <a:stretch>
              <a:fillRect b="0" l="0" r="0" t="0"/>
            </a:stretch>
          </a:blipFill>
          <a:ln>
            <a:noFill/>
          </a:ln>
        </p:spPr>
      </p:sp>
      <p:sp>
        <p:nvSpPr>
          <p:cNvPr id="345" name="Google Shape;345;g3b3ae0b1803_0_161"/>
          <p:cNvSpPr txBox="1"/>
          <p:nvPr/>
        </p:nvSpPr>
        <p:spPr>
          <a:xfrm>
            <a:off x="3861750" y="554600"/>
            <a:ext cx="10564500" cy="1470600"/>
          </a:xfrm>
          <a:prstGeom prst="rect">
            <a:avLst/>
          </a:prstGeom>
          <a:noFill/>
          <a:ln>
            <a:noFill/>
          </a:ln>
        </p:spPr>
        <p:txBody>
          <a:bodyPr anchorCtr="0" anchor="t" bIns="0" lIns="0" spcFirstLastPara="1" rIns="0" wrap="square" tIns="0">
            <a:spAutoFit/>
          </a:bodyPr>
          <a:lstStyle/>
          <a:p>
            <a:pPr indent="0" lvl="0" marL="0" marR="0" rtl="0" algn="ctr">
              <a:lnSpc>
                <a:spcPct val="110000"/>
              </a:lnSpc>
              <a:spcBef>
                <a:spcPts val="0"/>
              </a:spcBef>
              <a:spcAft>
                <a:spcPts val="0"/>
              </a:spcAft>
              <a:buClr>
                <a:srgbClr val="000000"/>
              </a:buClr>
              <a:buSzPts val="7200"/>
              <a:buFont typeface="Arial"/>
              <a:buNone/>
            </a:pPr>
            <a:r>
              <a:rPr b="1" lang="en-US" sz="4000">
                <a:solidFill>
                  <a:srgbClr val="2B2B2B"/>
                </a:solidFill>
                <a:latin typeface="Poppins"/>
                <a:ea typeface="Poppins"/>
                <a:cs typeface="Poppins"/>
                <a:sym typeface="Poppins"/>
              </a:rPr>
              <a:t>Desafio 5: “Mapa de Hábitos ao Vivo”</a:t>
            </a:r>
            <a:endParaRPr b="1" sz="4000">
              <a:solidFill>
                <a:srgbClr val="2B2B2B"/>
              </a:solidFill>
              <a:latin typeface="Poppins"/>
              <a:ea typeface="Poppins"/>
              <a:cs typeface="Poppins"/>
              <a:sym typeface="Poppins"/>
            </a:endParaRPr>
          </a:p>
          <a:p>
            <a:pPr indent="0" lvl="0" marL="0" rtl="0" algn="ctr">
              <a:lnSpc>
                <a:spcPct val="110000"/>
              </a:lnSpc>
              <a:spcBef>
                <a:spcPts val="0"/>
              </a:spcBef>
              <a:spcAft>
                <a:spcPts val="0"/>
              </a:spcAft>
              <a:buClr>
                <a:schemeClr val="dk1"/>
              </a:buClr>
              <a:buSzPts val="1100"/>
              <a:buFont typeface="Arial"/>
              <a:buNone/>
            </a:pPr>
            <a:r>
              <a:t/>
            </a:r>
            <a:endParaRPr b="1" sz="1050">
              <a:solidFill>
                <a:srgbClr val="1F1F1F"/>
              </a:solidFill>
              <a:latin typeface="Roboto"/>
              <a:ea typeface="Roboto"/>
              <a:cs typeface="Roboto"/>
              <a:sym typeface="Roboto"/>
            </a:endParaRPr>
          </a:p>
          <a:p>
            <a:pPr indent="0" lvl="0" marL="0" marR="0" rtl="0" algn="ctr">
              <a:lnSpc>
                <a:spcPct val="110000"/>
              </a:lnSpc>
              <a:spcBef>
                <a:spcPts val="0"/>
              </a:spcBef>
              <a:spcAft>
                <a:spcPts val="0"/>
              </a:spcAft>
              <a:buClr>
                <a:srgbClr val="000000"/>
              </a:buClr>
              <a:buSzPts val="7200"/>
              <a:buFont typeface="Arial"/>
              <a:buNone/>
            </a:pPr>
            <a:r>
              <a:t/>
            </a:r>
            <a:endParaRPr b="1" sz="4000">
              <a:solidFill>
                <a:srgbClr val="2B2B2B"/>
              </a:solidFill>
              <a:latin typeface="Poppins"/>
              <a:ea typeface="Poppins"/>
              <a:cs typeface="Poppins"/>
              <a:sym typeface="Poppins"/>
            </a:endParaRPr>
          </a:p>
        </p:txBody>
      </p:sp>
      <p:sp>
        <p:nvSpPr>
          <p:cNvPr id="346" name="Google Shape;346;g3b3ae0b1803_0_161"/>
          <p:cNvSpPr/>
          <p:nvPr/>
        </p:nvSpPr>
        <p:spPr>
          <a:xfrm>
            <a:off x="17215099" y="-13800"/>
            <a:ext cx="1072901" cy="1076940"/>
          </a:xfrm>
          <a:custGeom>
            <a:rect b="b" l="l" r="r" t="t"/>
            <a:pathLst>
              <a:path extrusionOk="0" h="1076940" w="1072901">
                <a:moveTo>
                  <a:pt x="0" y="0"/>
                </a:moveTo>
                <a:lnTo>
                  <a:pt x="1072901" y="0"/>
                </a:lnTo>
                <a:lnTo>
                  <a:pt x="1072901" y="1076939"/>
                </a:lnTo>
                <a:lnTo>
                  <a:pt x="0" y="1076939"/>
                </a:lnTo>
                <a:lnTo>
                  <a:pt x="0" y="0"/>
                </a:lnTo>
                <a:close/>
              </a:path>
            </a:pathLst>
          </a:custGeom>
          <a:blipFill rotWithShape="1">
            <a:blip r:embed="rId7">
              <a:alphaModFix/>
            </a:blip>
            <a:stretch>
              <a:fillRect b="0" l="0" r="0" t="0"/>
            </a:stretch>
          </a:blipFill>
          <a:ln>
            <a:noFill/>
          </a:ln>
        </p:spPr>
      </p:sp>
      <p:sp>
        <p:nvSpPr>
          <p:cNvPr id="347" name="Google Shape;347;g3b3ae0b1803_0_161"/>
          <p:cNvSpPr txBox="1"/>
          <p:nvPr/>
        </p:nvSpPr>
        <p:spPr>
          <a:xfrm>
            <a:off x="2101225" y="1854825"/>
            <a:ext cx="3890100" cy="2505900"/>
          </a:xfrm>
          <a:prstGeom prst="rect">
            <a:avLst/>
          </a:prstGeom>
          <a:noFill/>
          <a:ln>
            <a:noFill/>
          </a:ln>
        </p:spPr>
        <p:txBody>
          <a:bodyPr anchorCtr="0" anchor="t" bIns="0" lIns="0" spcFirstLastPara="1" rIns="0" wrap="square" tIns="0">
            <a:spAutoFit/>
          </a:bodyPr>
          <a:lstStyle/>
          <a:p>
            <a:pPr indent="0" lvl="0" marL="0" marR="0" rtl="0" algn="ctr">
              <a:lnSpc>
                <a:spcPct val="160000"/>
              </a:lnSpc>
              <a:spcBef>
                <a:spcPts val="0"/>
              </a:spcBef>
              <a:spcAft>
                <a:spcPts val="0"/>
              </a:spcAft>
              <a:buClr>
                <a:srgbClr val="000000"/>
              </a:buClr>
              <a:buSzPts val="2000"/>
              <a:buFont typeface="Arial"/>
              <a:buNone/>
            </a:pPr>
            <a:r>
              <a:rPr b="1" lang="en-US" sz="2000">
                <a:solidFill>
                  <a:srgbClr val="2B2B2B"/>
                </a:solidFill>
                <a:latin typeface="Poppins"/>
                <a:ea typeface="Poppins"/>
                <a:cs typeface="Poppins"/>
                <a:sym typeface="Poppins"/>
              </a:rPr>
              <a:t>OBJETIVO</a:t>
            </a:r>
            <a:r>
              <a:rPr b="1" i="0" lang="en-US" sz="2000" u="none" cap="none" strike="noStrike">
                <a:solidFill>
                  <a:srgbClr val="2B2B2B"/>
                </a:solidFill>
                <a:latin typeface="Poppins"/>
                <a:ea typeface="Poppins"/>
                <a:cs typeface="Poppins"/>
                <a:sym typeface="Poppins"/>
              </a:rPr>
              <a:t>:</a:t>
            </a:r>
            <a:r>
              <a:rPr lang="en-US" sz="2000">
                <a:solidFill>
                  <a:srgbClr val="2B2B2B"/>
                </a:solidFill>
                <a:latin typeface="Poppins Light"/>
                <a:ea typeface="Poppins Light"/>
                <a:cs typeface="Poppins Light"/>
                <a:sym typeface="Poppins Light"/>
              </a:rPr>
              <a:t> </a:t>
            </a:r>
            <a:r>
              <a:rPr lang="en-US" sz="2200">
                <a:solidFill>
                  <a:srgbClr val="2B2B2B"/>
                </a:solidFill>
                <a:latin typeface="Poppins Light"/>
                <a:ea typeface="Poppins Light"/>
                <a:cs typeface="Poppins Light"/>
                <a:sym typeface="Poppins Light"/>
              </a:rPr>
              <a:t>Visualizar coletivamente as rotinas digitais diárias e identificar pontos de mudança fáceis.</a:t>
            </a:r>
            <a:endParaRPr sz="2200">
              <a:solidFill>
                <a:srgbClr val="2B2B2B"/>
              </a:solidFill>
              <a:latin typeface="Poppins Light"/>
              <a:ea typeface="Poppins Light"/>
              <a:cs typeface="Poppins Light"/>
              <a:sym typeface="Poppins Light"/>
            </a:endParaRPr>
          </a:p>
          <a:p>
            <a:pPr indent="0" lvl="0" marL="0" marR="0" rtl="0" algn="l">
              <a:lnSpc>
                <a:spcPct val="160000"/>
              </a:lnSpc>
              <a:spcBef>
                <a:spcPts val="0"/>
              </a:spcBef>
              <a:spcAft>
                <a:spcPts val="0"/>
              </a:spcAft>
              <a:buClr>
                <a:srgbClr val="000000"/>
              </a:buClr>
              <a:buSzPts val="2000"/>
              <a:buFont typeface="Arial"/>
              <a:buNone/>
            </a:pPr>
            <a:r>
              <a:t/>
            </a:r>
            <a:endParaRPr sz="2200">
              <a:solidFill>
                <a:srgbClr val="2B2B2B"/>
              </a:solidFill>
              <a:latin typeface="Poppins Light"/>
              <a:ea typeface="Poppins Light"/>
              <a:cs typeface="Poppins Light"/>
              <a:sym typeface="Poppins Light"/>
            </a:endParaRPr>
          </a:p>
        </p:txBody>
      </p:sp>
      <p:sp>
        <p:nvSpPr>
          <p:cNvPr id="348" name="Google Shape;348;g3b3ae0b1803_0_161"/>
          <p:cNvSpPr txBox="1"/>
          <p:nvPr/>
        </p:nvSpPr>
        <p:spPr>
          <a:xfrm>
            <a:off x="1819588" y="4569100"/>
            <a:ext cx="7703400" cy="51717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1200"/>
              </a:spcBef>
              <a:spcAft>
                <a:spcPts val="0"/>
              </a:spcAft>
              <a:buClr>
                <a:srgbClr val="000000"/>
              </a:buClr>
              <a:buSzPts val="2000"/>
              <a:buFont typeface="Arial"/>
              <a:buNone/>
            </a:pPr>
            <a:r>
              <a:rPr b="1" lang="en-US" sz="2000">
                <a:solidFill>
                  <a:schemeClr val="dk1"/>
                </a:solidFill>
                <a:latin typeface="Poppins"/>
                <a:ea typeface="Poppins"/>
                <a:cs typeface="Poppins"/>
                <a:sym typeface="Poppins"/>
              </a:rPr>
              <a:t>Como Funciona (passo a passo):</a:t>
            </a:r>
            <a:endParaRPr b="1" sz="2000">
              <a:solidFill>
                <a:schemeClr val="dk1"/>
              </a:solidFill>
              <a:latin typeface="Poppins"/>
              <a:ea typeface="Poppins"/>
              <a:cs typeface="Poppins"/>
              <a:sym typeface="Poppins"/>
            </a:endParaRPr>
          </a:p>
          <a:p>
            <a:pPr indent="0" lvl="0" marL="0" marR="0" rtl="0" algn="l">
              <a:lnSpc>
                <a:spcPct val="115000"/>
              </a:lnSpc>
              <a:spcBef>
                <a:spcPts val="1200"/>
              </a:spcBef>
              <a:spcAft>
                <a:spcPts val="0"/>
              </a:spcAft>
              <a:buClr>
                <a:srgbClr val="000000"/>
              </a:buClr>
              <a:buSzPts val="2000"/>
              <a:buFont typeface="Arial"/>
              <a:buNone/>
            </a:pPr>
            <a:r>
              <a:rPr b="0" i="0" lang="en-US" sz="2000" u="none" cap="none" strike="noStrike">
                <a:solidFill>
                  <a:schemeClr val="dk1"/>
                </a:solidFill>
                <a:latin typeface="Poppins Light"/>
                <a:ea typeface="Poppins Light"/>
                <a:cs typeface="Poppins Light"/>
                <a:sym typeface="Poppins Light"/>
              </a:rPr>
              <a:t>1. </a:t>
            </a:r>
            <a:r>
              <a:rPr b="1" lang="en-US" sz="2000">
                <a:solidFill>
                  <a:schemeClr val="dk1"/>
                </a:solidFill>
                <a:latin typeface="Poppins"/>
                <a:ea typeface="Poppins"/>
                <a:cs typeface="Poppins"/>
                <a:sym typeface="Poppins"/>
              </a:rPr>
              <a:t>Criar uma linha do tempo do dia</a:t>
            </a:r>
            <a:endParaRPr b="1" i="0" sz="2000" u="none" cap="none" strike="noStrike">
              <a:solidFill>
                <a:schemeClr val="dk1"/>
              </a:solidFill>
              <a:latin typeface="Poppins"/>
              <a:ea typeface="Poppins"/>
              <a:cs typeface="Poppins"/>
              <a:sym typeface="Poppins"/>
            </a:endParaRPr>
          </a:p>
          <a:p>
            <a:pPr indent="-355600" lvl="0" marL="457200" marR="0" rtl="0" algn="l">
              <a:lnSpc>
                <a:spcPct val="115000"/>
              </a:lnSpc>
              <a:spcBef>
                <a:spcPts val="1200"/>
              </a:spcBef>
              <a:spcAft>
                <a:spcPts val="0"/>
              </a:spcAft>
              <a:buClr>
                <a:schemeClr val="dk1"/>
              </a:buClr>
              <a:buSzPts val="2000"/>
              <a:buFont typeface="Arial"/>
              <a:buChar char="●"/>
            </a:pPr>
            <a:r>
              <a:rPr lang="en-US" sz="2000">
                <a:solidFill>
                  <a:schemeClr val="dk1"/>
                </a:solidFill>
                <a:latin typeface="Poppins Light"/>
                <a:ea typeface="Poppins Light"/>
                <a:cs typeface="Poppins Light"/>
                <a:sym typeface="Poppins Light"/>
              </a:rPr>
              <a:t> desenhar manhã – tarde – noite em papel kraft.</a:t>
            </a:r>
            <a:endParaRPr b="0" i="0" sz="2000" u="none" cap="none" strike="noStrike">
              <a:solidFill>
                <a:schemeClr val="dk1"/>
              </a:solidFill>
              <a:latin typeface="Poppins Light"/>
              <a:ea typeface="Poppins Light"/>
              <a:cs typeface="Poppins Light"/>
              <a:sym typeface="Poppins Light"/>
            </a:endParaRPr>
          </a:p>
          <a:p>
            <a:pPr indent="0" lvl="0" marL="0" marR="0" rtl="0" algn="l">
              <a:lnSpc>
                <a:spcPct val="115000"/>
              </a:lnSpc>
              <a:spcBef>
                <a:spcPts val="1200"/>
              </a:spcBef>
              <a:spcAft>
                <a:spcPts val="0"/>
              </a:spcAft>
              <a:buClr>
                <a:schemeClr val="dk1"/>
              </a:buClr>
              <a:buSzPts val="1100"/>
              <a:buFont typeface="Arial"/>
              <a:buNone/>
            </a:pPr>
            <a:r>
              <a:rPr b="1" lang="en-US" sz="2000">
                <a:solidFill>
                  <a:schemeClr val="dk1"/>
                </a:solidFill>
                <a:latin typeface="Poppins"/>
                <a:ea typeface="Poppins"/>
                <a:cs typeface="Poppins"/>
                <a:sym typeface="Poppins"/>
              </a:rPr>
              <a:t>Adicionar post-its pessoais</a:t>
            </a:r>
            <a:endParaRPr b="1" i="0" sz="2000" u="none" cap="none" strike="noStrike">
              <a:solidFill>
                <a:schemeClr val="dk1"/>
              </a:solidFill>
              <a:latin typeface="Poppins"/>
              <a:ea typeface="Poppins"/>
              <a:cs typeface="Poppins"/>
              <a:sym typeface="Poppins"/>
            </a:endParaRPr>
          </a:p>
          <a:p>
            <a:pPr indent="-355600" lvl="0" marL="457200" marR="0" rtl="0" algn="l">
              <a:lnSpc>
                <a:spcPct val="115000"/>
              </a:lnSpc>
              <a:spcBef>
                <a:spcPts val="0"/>
              </a:spcBef>
              <a:spcAft>
                <a:spcPts val="0"/>
              </a:spcAft>
              <a:buClr>
                <a:schemeClr val="dk1"/>
              </a:buClr>
              <a:buSzPts val="2000"/>
              <a:buFont typeface="Poppins Light"/>
              <a:buChar char="●"/>
            </a:pPr>
            <a:r>
              <a:rPr lang="en-US" sz="2000">
                <a:solidFill>
                  <a:schemeClr val="dk1"/>
                </a:solidFill>
                <a:latin typeface="Poppins Light"/>
                <a:ea typeface="Poppins Light"/>
                <a:cs typeface="Poppins Light"/>
                <a:sym typeface="Poppins Light"/>
              </a:rPr>
              <a:t>cada pessoa escreve:</a:t>
            </a:r>
            <a:endParaRPr b="0" i="0" sz="2000" u="none" cap="none" strike="noStrike">
              <a:solidFill>
                <a:schemeClr val="dk1"/>
              </a:solidFill>
              <a:latin typeface="Poppins Light"/>
              <a:ea typeface="Poppins Light"/>
              <a:cs typeface="Poppins Light"/>
              <a:sym typeface="Poppins Light"/>
            </a:endParaRPr>
          </a:p>
          <a:p>
            <a:pPr indent="-355600" lvl="1" marL="914400" marR="0" rtl="0" algn="l">
              <a:lnSpc>
                <a:spcPct val="115000"/>
              </a:lnSpc>
              <a:spcBef>
                <a:spcPts val="0"/>
              </a:spcBef>
              <a:spcAft>
                <a:spcPts val="0"/>
              </a:spcAft>
              <a:buClr>
                <a:schemeClr val="dk1"/>
              </a:buClr>
              <a:buSzPts val="2000"/>
              <a:buFont typeface="Arial"/>
              <a:buChar char="○"/>
            </a:pPr>
            <a:r>
              <a:rPr lang="en-US" sz="2000">
                <a:solidFill>
                  <a:schemeClr val="dk1"/>
                </a:solidFill>
                <a:latin typeface="Poppins Light"/>
                <a:ea typeface="Poppins Light"/>
                <a:cs typeface="Poppins Light"/>
                <a:sym typeface="Poppins Light"/>
              </a:rPr>
              <a:t>quando costuma usar o telemóvel</a:t>
            </a:r>
            <a:endParaRPr sz="2000">
              <a:solidFill>
                <a:schemeClr val="dk1"/>
              </a:solidFill>
              <a:latin typeface="Poppins Light"/>
              <a:ea typeface="Poppins Light"/>
              <a:cs typeface="Poppins Light"/>
              <a:sym typeface="Poppins Light"/>
            </a:endParaRPr>
          </a:p>
          <a:p>
            <a:pPr indent="-355600" lvl="1" marL="914400" marR="0" rtl="0" algn="l">
              <a:lnSpc>
                <a:spcPct val="115000"/>
              </a:lnSpc>
              <a:spcBef>
                <a:spcPts val="0"/>
              </a:spcBef>
              <a:spcAft>
                <a:spcPts val="0"/>
              </a:spcAft>
              <a:buClr>
                <a:schemeClr val="dk1"/>
              </a:buClr>
              <a:buSzPts val="2000"/>
              <a:buFont typeface="Arial"/>
              <a:buChar char="○"/>
            </a:pPr>
            <a:r>
              <a:rPr lang="en-US" sz="2000">
                <a:solidFill>
                  <a:schemeClr val="dk1"/>
                </a:solidFill>
                <a:latin typeface="Poppins Light"/>
                <a:ea typeface="Poppins Light"/>
                <a:cs typeface="Poppins Light"/>
                <a:sym typeface="Poppins Light"/>
              </a:rPr>
              <a:t>uma palavra de sentimento (ex: relaxado, stressado, aborrecido, feliz)</a:t>
            </a:r>
            <a:endParaRPr sz="2000">
              <a:solidFill>
                <a:schemeClr val="dk1"/>
              </a:solidFill>
              <a:latin typeface="Poppins Light"/>
              <a:ea typeface="Poppins Light"/>
              <a:cs typeface="Poppins Light"/>
              <a:sym typeface="Poppins Light"/>
            </a:endParaRPr>
          </a:p>
          <a:p>
            <a:pPr indent="0" lvl="0" marL="914400" marR="0" rtl="0" algn="l">
              <a:lnSpc>
                <a:spcPct val="115000"/>
              </a:lnSpc>
              <a:spcBef>
                <a:spcPts val="0"/>
              </a:spcBef>
              <a:spcAft>
                <a:spcPts val="0"/>
              </a:spcAft>
              <a:buNone/>
            </a:pPr>
            <a:r>
              <a:t/>
            </a:r>
            <a:endParaRPr sz="2000">
              <a:solidFill>
                <a:schemeClr val="dk1"/>
              </a:solidFill>
              <a:latin typeface="Poppins Light"/>
              <a:ea typeface="Poppins Light"/>
              <a:cs typeface="Poppins Light"/>
              <a:sym typeface="Poppins Light"/>
            </a:endParaRPr>
          </a:p>
          <a:p>
            <a:pPr indent="-355600" lvl="0" marL="457200" marR="0" rtl="0" algn="l">
              <a:lnSpc>
                <a:spcPct val="115000"/>
              </a:lnSpc>
              <a:spcBef>
                <a:spcPts val="0"/>
              </a:spcBef>
              <a:spcAft>
                <a:spcPts val="0"/>
              </a:spcAft>
              <a:buClr>
                <a:schemeClr val="dk1"/>
              </a:buClr>
              <a:buSzPts val="2000"/>
              <a:buFont typeface="Poppins Light"/>
              <a:buChar char="●"/>
            </a:pPr>
            <a:r>
              <a:rPr lang="en-US" sz="2000">
                <a:solidFill>
                  <a:schemeClr val="dk1"/>
                </a:solidFill>
                <a:latin typeface="Poppins Light"/>
                <a:ea typeface="Poppins Light"/>
                <a:cs typeface="Poppins Light"/>
                <a:sym typeface="Poppins Light"/>
              </a:rPr>
              <a:t>colocar o post-it na parte certa da linha do tempo.</a:t>
            </a:r>
            <a:endParaRPr b="0" i="0" sz="2000" u="none" cap="none" strike="noStrike">
              <a:solidFill>
                <a:schemeClr val="dk1"/>
              </a:solidFill>
              <a:latin typeface="Poppins Light"/>
              <a:ea typeface="Poppins Light"/>
              <a:cs typeface="Poppins Light"/>
              <a:sym typeface="Poppins Light"/>
            </a:endParaRPr>
          </a:p>
          <a:p>
            <a:pPr indent="0" lvl="0" marL="0" marR="0" rtl="0" algn="l">
              <a:lnSpc>
                <a:spcPct val="115000"/>
              </a:lnSpc>
              <a:spcBef>
                <a:spcPts val="1200"/>
              </a:spcBef>
              <a:spcAft>
                <a:spcPts val="0"/>
              </a:spcAft>
              <a:buClr>
                <a:srgbClr val="000000"/>
              </a:buClr>
              <a:buSzPts val="2000"/>
              <a:buFont typeface="Arial"/>
              <a:buNone/>
            </a:pPr>
            <a:r>
              <a:rPr b="0" i="0" lang="en-US" sz="2000" u="none" cap="none" strike="noStrike">
                <a:solidFill>
                  <a:schemeClr val="dk1"/>
                </a:solidFill>
                <a:latin typeface="Poppins Light"/>
                <a:ea typeface="Poppins Light"/>
                <a:cs typeface="Poppins Light"/>
                <a:sym typeface="Poppins Light"/>
              </a:rPr>
              <a:t>3. </a:t>
            </a:r>
            <a:r>
              <a:rPr b="1" lang="en-US" sz="2000">
                <a:solidFill>
                  <a:schemeClr val="dk1"/>
                </a:solidFill>
                <a:latin typeface="Poppins"/>
                <a:ea typeface="Poppins"/>
                <a:cs typeface="Poppins"/>
                <a:sym typeface="Poppins"/>
              </a:rPr>
              <a:t>Olhar para o panorama geral:</a:t>
            </a:r>
            <a:endParaRPr b="0" i="0" sz="2000" u="none" cap="none" strike="noStrike">
              <a:solidFill>
                <a:schemeClr val="dk1"/>
              </a:solidFill>
              <a:latin typeface="Poppins Light"/>
              <a:ea typeface="Poppins Light"/>
              <a:cs typeface="Poppins Light"/>
              <a:sym typeface="Poppins Light"/>
            </a:endParaRPr>
          </a:p>
          <a:p>
            <a:pPr indent="-355600" lvl="1" marL="914400" marR="0" rtl="0" algn="l">
              <a:lnSpc>
                <a:spcPct val="115000"/>
              </a:lnSpc>
              <a:spcBef>
                <a:spcPts val="0"/>
              </a:spcBef>
              <a:spcAft>
                <a:spcPts val="0"/>
              </a:spcAft>
              <a:buClr>
                <a:schemeClr val="dk1"/>
              </a:buClr>
              <a:buSzPts val="2000"/>
              <a:buFont typeface="Arial"/>
              <a:buChar char="○"/>
            </a:pPr>
            <a:r>
              <a:rPr lang="en-US" sz="2000">
                <a:solidFill>
                  <a:schemeClr val="dk1"/>
                </a:solidFill>
                <a:latin typeface="Poppins Light"/>
                <a:ea typeface="Poppins Light"/>
                <a:cs typeface="Poppins Light"/>
                <a:sym typeface="Poppins Light"/>
              </a:rPr>
              <a:t>onde há muitas notas autocolantes</a:t>
            </a:r>
            <a:endParaRPr sz="2000">
              <a:solidFill>
                <a:schemeClr val="dk1"/>
              </a:solidFill>
              <a:latin typeface="Poppins Light"/>
              <a:ea typeface="Poppins Light"/>
              <a:cs typeface="Poppins Light"/>
              <a:sym typeface="Poppins Light"/>
            </a:endParaRPr>
          </a:p>
          <a:p>
            <a:pPr indent="-355600" lvl="1" marL="914400" marR="0" rtl="0" algn="l">
              <a:lnSpc>
                <a:spcPct val="115000"/>
              </a:lnSpc>
              <a:spcBef>
                <a:spcPts val="0"/>
              </a:spcBef>
              <a:spcAft>
                <a:spcPts val="0"/>
              </a:spcAft>
              <a:buClr>
                <a:schemeClr val="dk1"/>
              </a:buClr>
              <a:buSzPts val="2000"/>
              <a:buFont typeface="Arial"/>
              <a:buChar char="○"/>
            </a:pPr>
            <a:r>
              <a:rPr lang="en-US" sz="2000">
                <a:solidFill>
                  <a:schemeClr val="dk1"/>
                </a:solidFill>
                <a:latin typeface="Poppins Light"/>
                <a:ea typeface="Poppins Light"/>
                <a:cs typeface="Poppins Light"/>
                <a:sym typeface="Poppins Light"/>
              </a:rPr>
              <a:t>quando as pessoas se sentem bem ou não tão bem.</a:t>
            </a:r>
            <a:endParaRPr b="0" i="0" sz="2000" u="none" cap="none" strike="noStrike">
              <a:solidFill>
                <a:schemeClr val="dk1"/>
              </a:solidFill>
              <a:latin typeface="Poppins Light"/>
              <a:ea typeface="Poppins Light"/>
              <a:cs typeface="Poppins Light"/>
              <a:sym typeface="Poppins Light"/>
            </a:endParaRPr>
          </a:p>
        </p:txBody>
      </p:sp>
      <p:sp>
        <p:nvSpPr>
          <p:cNvPr id="349" name="Google Shape;349;g3b3ae0b1803_0_161"/>
          <p:cNvSpPr txBox="1"/>
          <p:nvPr/>
        </p:nvSpPr>
        <p:spPr>
          <a:xfrm>
            <a:off x="10956725" y="4448150"/>
            <a:ext cx="6258300" cy="53565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0"/>
              </a:spcAft>
              <a:buClr>
                <a:srgbClr val="000000"/>
              </a:buClr>
              <a:buSzPts val="2000"/>
              <a:buFont typeface="Arial"/>
              <a:buNone/>
            </a:pPr>
            <a:r>
              <a:rPr b="0" i="0" lang="en-US" sz="2000" u="none" cap="none" strike="noStrike">
                <a:solidFill>
                  <a:schemeClr val="dk1"/>
                </a:solidFill>
                <a:latin typeface="Poppins Light"/>
                <a:ea typeface="Poppins Light"/>
                <a:cs typeface="Poppins Light"/>
                <a:sym typeface="Poppins Light"/>
              </a:rPr>
              <a:t>4.  </a:t>
            </a:r>
            <a:r>
              <a:rPr b="1" lang="en-US" sz="2000">
                <a:solidFill>
                  <a:schemeClr val="dk1"/>
                </a:solidFill>
                <a:latin typeface="Poppins"/>
                <a:ea typeface="Poppins"/>
                <a:cs typeface="Poppins"/>
                <a:sym typeface="Poppins"/>
              </a:rPr>
              <a:t>Discussão em grupo</a:t>
            </a:r>
            <a:endParaRPr b="1" i="0" sz="2000" u="none" cap="none" strike="noStrike">
              <a:solidFill>
                <a:schemeClr val="dk1"/>
              </a:solidFill>
              <a:latin typeface="Poppins"/>
              <a:ea typeface="Poppins"/>
              <a:cs typeface="Poppins"/>
              <a:sym typeface="Poppins"/>
            </a:endParaRPr>
          </a:p>
          <a:p>
            <a:pPr indent="-355600" lvl="0" marL="457200" marR="0" rtl="0" algn="l">
              <a:lnSpc>
                <a:spcPct val="115000"/>
              </a:lnSpc>
              <a:spcBef>
                <a:spcPts val="0"/>
              </a:spcBef>
              <a:spcAft>
                <a:spcPts val="0"/>
              </a:spcAft>
              <a:buClr>
                <a:schemeClr val="dk1"/>
              </a:buClr>
              <a:buSzPts val="2000"/>
              <a:buFont typeface="Poppins Light"/>
              <a:buChar char="●"/>
            </a:pPr>
            <a:r>
              <a:rPr lang="en-US" sz="2000">
                <a:solidFill>
                  <a:schemeClr val="dk1"/>
                </a:solidFill>
                <a:latin typeface="Poppins Light"/>
                <a:ea typeface="Poppins Light"/>
                <a:cs typeface="Poppins Light"/>
                <a:sym typeface="Poppins Light"/>
              </a:rPr>
              <a:t>O que vemos?</a:t>
            </a:r>
            <a:endParaRPr sz="2000">
              <a:solidFill>
                <a:schemeClr val="dk1"/>
              </a:solidFill>
              <a:latin typeface="Poppins Light"/>
              <a:ea typeface="Poppins Light"/>
              <a:cs typeface="Poppins Light"/>
              <a:sym typeface="Poppins Light"/>
            </a:endParaRPr>
          </a:p>
          <a:p>
            <a:pPr indent="-355600" lvl="0" marL="457200" marR="0" rtl="0" algn="l">
              <a:lnSpc>
                <a:spcPct val="115000"/>
              </a:lnSpc>
              <a:spcBef>
                <a:spcPts val="0"/>
              </a:spcBef>
              <a:spcAft>
                <a:spcPts val="0"/>
              </a:spcAft>
              <a:buClr>
                <a:schemeClr val="dk1"/>
              </a:buClr>
              <a:buSzPts val="2000"/>
              <a:buFont typeface="Poppins Light"/>
              <a:buChar char="●"/>
            </a:pPr>
            <a:r>
              <a:rPr lang="en-US" sz="2000">
                <a:solidFill>
                  <a:schemeClr val="dk1"/>
                </a:solidFill>
                <a:latin typeface="Poppins Light"/>
                <a:ea typeface="Poppins Light"/>
                <a:cs typeface="Poppins Light"/>
                <a:sym typeface="Poppins Light"/>
              </a:rPr>
              <a:t>Quando usamos mais os telemóveis?</a:t>
            </a:r>
            <a:endParaRPr sz="2000">
              <a:solidFill>
                <a:schemeClr val="dk1"/>
              </a:solidFill>
              <a:latin typeface="Poppins Light"/>
              <a:ea typeface="Poppins Light"/>
              <a:cs typeface="Poppins Light"/>
              <a:sym typeface="Poppins Light"/>
            </a:endParaRPr>
          </a:p>
          <a:p>
            <a:pPr indent="-355600" lvl="0" marL="457200" marR="0" rtl="0" algn="l">
              <a:lnSpc>
                <a:spcPct val="115000"/>
              </a:lnSpc>
              <a:spcBef>
                <a:spcPts val="0"/>
              </a:spcBef>
              <a:spcAft>
                <a:spcPts val="0"/>
              </a:spcAft>
              <a:buClr>
                <a:schemeClr val="dk1"/>
              </a:buClr>
              <a:buSzPts val="2000"/>
              <a:buFont typeface="Poppins Light"/>
              <a:buChar char="●"/>
            </a:pPr>
            <a:r>
              <a:rPr lang="en-US" sz="2000">
                <a:solidFill>
                  <a:schemeClr val="dk1"/>
                </a:solidFill>
                <a:latin typeface="Poppins Light"/>
                <a:ea typeface="Poppins Light"/>
                <a:cs typeface="Poppins Light"/>
                <a:sym typeface="Poppins Light"/>
              </a:rPr>
              <a:t>Quando nos sentimos pior / melhor?</a:t>
            </a:r>
            <a:br>
              <a:rPr b="0" i="0" lang="en-US" sz="2000" u="none" cap="none" strike="noStrike">
                <a:solidFill>
                  <a:schemeClr val="dk1"/>
                </a:solidFill>
                <a:latin typeface="Poppins Light"/>
                <a:ea typeface="Poppins Light"/>
                <a:cs typeface="Poppins Light"/>
                <a:sym typeface="Poppins Light"/>
              </a:rPr>
            </a:br>
            <a:endParaRPr b="0" i="0" sz="2000" u="none" cap="none" strike="noStrike">
              <a:solidFill>
                <a:schemeClr val="dk1"/>
              </a:solidFill>
              <a:latin typeface="Poppins Light"/>
              <a:ea typeface="Poppins Light"/>
              <a:cs typeface="Poppins Light"/>
              <a:sym typeface="Poppins Light"/>
            </a:endParaRPr>
          </a:p>
          <a:p>
            <a:pPr indent="0" lvl="0" marL="0" marR="0" rtl="0" algn="l">
              <a:lnSpc>
                <a:spcPct val="115000"/>
              </a:lnSpc>
              <a:spcBef>
                <a:spcPts val="1200"/>
              </a:spcBef>
              <a:spcAft>
                <a:spcPts val="0"/>
              </a:spcAft>
              <a:buClr>
                <a:srgbClr val="000000"/>
              </a:buClr>
              <a:buSzPts val="2000"/>
              <a:buFont typeface="Arial"/>
              <a:buNone/>
            </a:pPr>
            <a:r>
              <a:rPr b="0" i="0" lang="en-US" sz="2000" u="none" cap="none" strike="noStrike">
                <a:solidFill>
                  <a:schemeClr val="dk1"/>
                </a:solidFill>
                <a:latin typeface="Poppins Light"/>
                <a:ea typeface="Poppins Light"/>
                <a:cs typeface="Poppins Light"/>
                <a:sym typeface="Poppins Light"/>
              </a:rPr>
              <a:t>5. </a:t>
            </a:r>
            <a:r>
              <a:rPr b="1" lang="en-US" sz="2000">
                <a:solidFill>
                  <a:schemeClr val="dk1"/>
                </a:solidFill>
                <a:latin typeface="Poppins"/>
                <a:ea typeface="Poppins"/>
                <a:cs typeface="Poppins"/>
                <a:sym typeface="Poppins"/>
              </a:rPr>
              <a:t>Escolher 3 momentos de mudança fácil</a:t>
            </a:r>
            <a:endParaRPr b="1" i="0" sz="2000" u="none" cap="none" strike="noStrike">
              <a:solidFill>
                <a:schemeClr val="dk1"/>
              </a:solidFill>
              <a:latin typeface="Poppins"/>
              <a:ea typeface="Poppins"/>
              <a:cs typeface="Poppins"/>
              <a:sym typeface="Poppins"/>
            </a:endParaRPr>
          </a:p>
          <a:p>
            <a:pPr indent="-355600" lvl="0" marL="457200" marR="0" rtl="0" algn="l">
              <a:lnSpc>
                <a:spcPct val="115000"/>
              </a:lnSpc>
              <a:spcBef>
                <a:spcPts val="1200"/>
              </a:spcBef>
              <a:spcAft>
                <a:spcPts val="0"/>
              </a:spcAft>
              <a:buClr>
                <a:schemeClr val="dk1"/>
              </a:buClr>
              <a:buSzPts val="2000"/>
              <a:buFont typeface="Arial"/>
              <a:buChar char="●"/>
            </a:pPr>
            <a:r>
              <a:rPr lang="en-US" sz="2000">
                <a:solidFill>
                  <a:schemeClr val="dk1"/>
                </a:solidFill>
                <a:latin typeface="Poppins Light"/>
                <a:ea typeface="Poppins Light"/>
                <a:cs typeface="Poppins Light"/>
                <a:sym typeface="Poppins Light"/>
              </a:rPr>
              <a:t>em grupo, circular três momentos em que:</a:t>
            </a:r>
            <a:endParaRPr b="0" i="0" sz="2000" u="none" cap="none" strike="noStrike">
              <a:solidFill>
                <a:schemeClr val="dk1"/>
              </a:solidFill>
              <a:latin typeface="Poppins Light"/>
              <a:ea typeface="Poppins Light"/>
              <a:cs typeface="Poppins Light"/>
              <a:sym typeface="Poppins Light"/>
            </a:endParaRPr>
          </a:p>
          <a:p>
            <a:pPr indent="-355600" lvl="1" marL="914400" marR="0" rtl="0" algn="l">
              <a:lnSpc>
                <a:spcPct val="115000"/>
              </a:lnSpc>
              <a:spcBef>
                <a:spcPts val="0"/>
              </a:spcBef>
              <a:spcAft>
                <a:spcPts val="0"/>
              </a:spcAft>
              <a:buClr>
                <a:schemeClr val="dk1"/>
              </a:buClr>
              <a:buSzPts val="2000"/>
              <a:buFont typeface="Poppins Light"/>
              <a:buChar char="○"/>
            </a:pPr>
            <a:r>
              <a:rPr lang="en-US" sz="2000">
                <a:solidFill>
                  <a:schemeClr val="dk1"/>
                </a:solidFill>
                <a:latin typeface="Poppins Light"/>
                <a:ea typeface="Poppins Light"/>
                <a:cs typeface="Poppins Light"/>
                <a:sym typeface="Poppins Light"/>
              </a:rPr>
              <a:t>uma pequena mudança parece realista</a:t>
            </a:r>
            <a:endParaRPr sz="2000">
              <a:solidFill>
                <a:schemeClr val="dk1"/>
              </a:solidFill>
              <a:latin typeface="Poppins Light"/>
              <a:ea typeface="Poppins Light"/>
              <a:cs typeface="Poppins Light"/>
              <a:sym typeface="Poppins Light"/>
            </a:endParaRPr>
          </a:p>
          <a:p>
            <a:pPr indent="-355600" lvl="1" marL="914400" marR="0" rtl="0" algn="l">
              <a:lnSpc>
                <a:spcPct val="115000"/>
              </a:lnSpc>
              <a:spcBef>
                <a:spcPts val="0"/>
              </a:spcBef>
              <a:spcAft>
                <a:spcPts val="0"/>
              </a:spcAft>
              <a:buClr>
                <a:schemeClr val="dk1"/>
              </a:buClr>
              <a:buSzPts val="2000"/>
              <a:buFont typeface="Poppins Light"/>
              <a:buChar char="○"/>
            </a:pPr>
            <a:r>
              <a:rPr lang="en-US" sz="2000">
                <a:solidFill>
                  <a:schemeClr val="dk1"/>
                </a:solidFill>
                <a:latin typeface="Poppins Light"/>
                <a:ea typeface="Poppins Light"/>
                <a:cs typeface="Poppins Light"/>
                <a:sym typeface="Poppins Light"/>
              </a:rPr>
              <a:t>exemplo: durante as refeições, antes de dormir, no autocarro.</a:t>
            </a:r>
            <a:endParaRPr b="0" i="0" sz="2000" u="none" cap="none" strike="noStrike">
              <a:solidFill>
                <a:schemeClr val="dk1"/>
              </a:solidFill>
              <a:latin typeface="Poppins Light"/>
              <a:ea typeface="Poppins Light"/>
              <a:cs typeface="Poppins Light"/>
              <a:sym typeface="Poppins Light"/>
            </a:endParaRPr>
          </a:p>
          <a:p>
            <a:pPr indent="0" lvl="0" marL="0" marR="0" rtl="0" algn="l">
              <a:lnSpc>
                <a:spcPct val="115000"/>
              </a:lnSpc>
              <a:spcBef>
                <a:spcPts val="1200"/>
              </a:spcBef>
              <a:spcAft>
                <a:spcPts val="0"/>
              </a:spcAft>
              <a:buClr>
                <a:srgbClr val="000000"/>
              </a:buClr>
              <a:buSzPts val="2000"/>
              <a:buFont typeface="Arial"/>
              <a:buNone/>
            </a:pPr>
            <a:r>
              <a:rPr b="0" i="0" lang="en-US" sz="2000" u="none" cap="none" strike="noStrike">
                <a:solidFill>
                  <a:schemeClr val="dk1"/>
                </a:solidFill>
                <a:latin typeface="Poppins Light"/>
                <a:ea typeface="Poppins Light"/>
                <a:cs typeface="Poppins Light"/>
                <a:sym typeface="Poppins Light"/>
              </a:rPr>
              <a:t>6. </a:t>
            </a:r>
            <a:r>
              <a:rPr b="1" lang="en-US" sz="2000">
                <a:solidFill>
                  <a:schemeClr val="dk1"/>
                </a:solidFill>
                <a:latin typeface="Poppins"/>
                <a:ea typeface="Poppins"/>
                <a:cs typeface="Poppins"/>
                <a:sym typeface="Poppins"/>
              </a:rPr>
              <a:t>Reflexão rápida opciona</a:t>
            </a:r>
            <a:r>
              <a:rPr b="1" lang="en-US" sz="2000">
                <a:solidFill>
                  <a:schemeClr val="dk1"/>
                </a:solidFill>
                <a:latin typeface="Poppins"/>
                <a:ea typeface="Poppins"/>
                <a:cs typeface="Poppins"/>
                <a:sym typeface="Poppins"/>
              </a:rPr>
              <a:t>l</a:t>
            </a:r>
            <a:endParaRPr b="1" i="0" sz="2000" u="none" cap="none" strike="noStrike">
              <a:solidFill>
                <a:schemeClr val="dk1"/>
              </a:solidFill>
              <a:latin typeface="Poppins"/>
              <a:ea typeface="Poppins"/>
              <a:cs typeface="Poppins"/>
              <a:sym typeface="Poppins"/>
            </a:endParaRPr>
          </a:p>
          <a:p>
            <a:pPr indent="-355600" lvl="0" marL="457200" rtl="0" algn="l">
              <a:lnSpc>
                <a:spcPct val="115000"/>
              </a:lnSpc>
              <a:spcBef>
                <a:spcPts val="1200"/>
              </a:spcBef>
              <a:spcAft>
                <a:spcPts val="0"/>
              </a:spcAft>
              <a:buClr>
                <a:schemeClr val="dk1"/>
              </a:buClr>
              <a:buSzPts val="2000"/>
              <a:buFont typeface="Poppins Light"/>
              <a:buChar char="●"/>
            </a:pPr>
            <a:r>
              <a:rPr lang="en-US" sz="2000">
                <a:solidFill>
                  <a:schemeClr val="dk1"/>
                </a:solidFill>
                <a:latin typeface="Poppins Light"/>
                <a:ea typeface="Poppins Light"/>
                <a:cs typeface="Poppins Light"/>
                <a:sym typeface="Poppins Light"/>
              </a:rPr>
              <a:t>“Uma pequena mudança que eu poderia tentar esta semana é…”</a:t>
            </a:r>
            <a:endParaRPr sz="2000">
              <a:solidFill>
                <a:schemeClr val="dk1"/>
              </a:solidFill>
              <a:latin typeface="Poppins Light"/>
              <a:ea typeface="Poppins Light"/>
              <a:cs typeface="Poppins Light"/>
              <a:sym typeface="Poppins Light"/>
            </a:endParaRPr>
          </a:p>
        </p:txBody>
      </p:sp>
      <p:grpSp>
        <p:nvGrpSpPr>
          <p:cNvPr id="350" name="Google Shape;350;g3b3ae0b1803_0_161"/>
          <p:cNvGrpSpPr/>
          <p:nvPr/>
        </p:nvGrpSpPr>
        <p:grpSpPr>
          <a:xfrm>
            <a:off x="9372213" y="3495386"/>
            <a:ext cx="1311615" cy="1311615"/>
            <a:chOff x="0" y="0"/>
            <a:chExt cx="812800" cy="812800"/>
          </a:xfrm>
        </p:grpSpPr>
        <p:sp>
          <p:nvSpPr>
            <p:cNvPr id="351" name="Google Shape;351;g3b3ae0b1803_0_161"/>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FFFFF"/>
            </a:solidFill>
            <a:ln cap="sq" cmpd="sng" w="47625">
              <a:solidFill>
                <a:srgbClr val="9EC6AA"/>
              </a:solidFill>
              <a:prstDash val="solid"/>
              <a:miter lim="8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2" name="Google Shape;352;g3b3ae0b1803_0_161"/>
            <p:cNvSpPr txBox="1"/>
            <p:nvPr/>
          </p:nvSpPr>
          <p:spPr>
            <a:xfrm>
              <a:off x="76200" y="85725"/>
              <a:ext cx="660300" cy="651000"/>
            </a:xfrm>
            <a:prstGeom prst="rect">
              <a:avLst/>
            </a:prstGeom>
            <a:noFill/>
            <a:ln>
              <a:noFill/>
            </a:ln>
          </p:spPr>
          <p:txBody>
            <a:bodyPr anchorCtr="0" anchor="ctr" bIns="50800" lIns="50800" spcFirstLastPara="1" rIns="50800" wrap="square" tIns="50800">
              <a:noAutofit/>
            </a:bodyPr>
            <a:lstStyle/>
            <a:p>
              <a:pPr indent="0" lvl="0" marL="0" marR="0" rtl="0" algn="ctr">
                <a:lnSpc>
                  <a:spcPct val="15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53" name="Google Shape;353;g3b3ae0b1803_0_161"/>
          <p:cNvSpPr/>
          <p:nvPr/>
        </p:nvSpPr>
        <p:spPr>
          <a:xfrm>
            <a:off x="9631055" y="3726739"/>
            <a:ext cx="793920" cy="842355"/>
          </a:xfrm>
          <a:custGeom>
            <a:rect b="b" l="l" r="r" t="t"/>
            <a:pathLst>
              <a:path extrusionOk="0" h="842355" w="793920">
                <a:moveTo>
                  <a:pt x="0" y="0"/>
                </a:moveTo>
                <a:lnTo>
                  <a:pt x="793920" y="0"/>
                </a:lnTo>
                <a:lnTo>
                  <a:pt x="793920" y="842356"/>
                </a:lnTo>
                <a:lnTo>
                  <a:pt x="0" y="842356"/>
                </a:lnTo>
                <a:lnTo>
                  <a:pt x="0" y="0"/>
                </a:lnTo>
                <a:close/>
              </a:path>
            </a:pathLst>
          </a:custGeom>
          <a:blipFill rotWithShape="1">
            <a:blip r:embed="rId8">
              <a:alphaModFix/>
            </a:blip>
            <a:stretch>
              <a:fillRect b="0" l="0" r="0" t="0"/>
            </a:stretch>
          </a:blipFill>
          <a:ln>
            <a:noFill/>
          </a:ln>
        </p:spPr>
      </p:sp>
      <p:sp>
        <p:nvSpPr>
          <p:cNvPr id="354" name="Google Shape;354;g3b3ae0b1803_0_161"/>
          <p:cNvSpPr txBox="1"/>
          <p:nvPr/>
        </p:nvSpPr>
        <p:spPr>
          <a:xfrm>
            <a:off x="6864113" y="1554941"/>
            <a:ext cx="9672000" cy="19764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0"/>
              </a:spcAft>
              <a:buClr>
                <a:schemeClr val="dk1"/>
              </a:buClr>
              <a:buSzPts val="1100"/>
              <a:buFont typeface="Arial"/>
              <a:buNone/>
            </a:pPr>
            <a:r>
              <a:rPr b="1" lang="en-US" sz="1900">
                <a:solidFill>
                  <a:schemeClr val="dk1"/>
                </a:solidFill>
                <a:latin typeface="Poppins"/>
                <a:ea typeface="Poppins"/>
                <a:cs typeface="Poppins"/>
                <a:sym typeface="Poppins"/>
              </a:rPr>
              <a:t>Propósito: </a:t>
            </a:r>
            <a:r>
              <a:rPr lang="en-US" sz="1900">
                <a:solidFill>
                  <a:schemeClr val="dk1"/>
                </a:solidFill>
                <a:latin typeface="Poppins"/>
                <a:ea typeface="Poppins"/>
                <a:cs typeface="Poppins"/>
                <a:sym typeface="Poppins"/>
              </a:rPr>
              <a:t>Visualizar rotinas digitais individuais e coletivas e identificar oportunidades para hábitos mais saudáveis.</a:t>
            </a:r>
            <a:endParaRPr sz="1900">
              <a:solidFill>
                <a:schemeClr val="dk1"/>
              </a:solidFill>
              <a:latin typeface="Poppins"/>
              <a:ea typeface="Poppins"/>
              <a:cs typeface="Poppins"/>
              <a:sym typeface="Poppins"/>
            </a:endParaRPr>
          </a:p>
          <a:p>
            <a:pPr indent="0" lvl="0" marL="0" marR="0" rtl="0" algn="l">
              <a:lnSpc>
                <a:spcPct val="115000"/>
              </a:lnSpc>
              <a:spcBef>
                <a:spcPts val="1200"/>
              </a:spcBef>
              <a:spcAft>
                <a:spcPts val="0"/>
              </a:spcAft>
              <a:buClr>
                <a:schemeClr val="dk1"/>
              </a:buClr>
              <a:buSzPts val="1100"/>
              <a:buFont typeface="Arial"/>
              <a:buNone/>
            </a:pPr>
            <a:r>
              <a:rPr b="1" lang="en-US" sz="1900">
                <a:solidFill>
                  <a:schemeClr val="dk1"/>
                </a:solidFill>
                <a:latin typeface="Poppins"/>
                <a:ea typeface="Poppins"/>
                <a:cs typeface="Poppins"/>
                <a:sym typeface="Poppins"/>
              </a:rPr>
              <a:t>Resultados Esperados: </a:t>
            </a:r>
            <a:r>
              <a:rPr lang="en-US" sz="1900">
                <a:solidFill>
                  <a:schemeClr val="dk1"/>
                </a:solidFill>
                <a:latin typeface="Poppins"/>
                <a:ea typeface="Poppins"/>
                <a:cs typeface="Poppins"/>
                <a:sym typeface="Poppins"/>
              </a:rPr>
              <a:t>Os participantes tornam-se conscientes de como passam o tempo online versus </a:t>
            </a:r>
            <a:r>
              <a:rPr i="1" lang="en-US" sz="1900">
                <a:solidFill>
                  <a:schemeClr val="dk1"/>
                </a:solidFill>
                <a:latin typeface="Poppins"/>
                <a:ea typeface="Poppins"/>
                <a:cs typeface="Poppins"/>
                <a:sym typeface="Poppins"/>
              </a:rPr>
              <a:t>offline</a:t>
            </a:r>
            <a:r>
              <a:rPr lang="en-US" sz="1900">
                <a:solidFill>
                  <a:schemeClr val="dk1"/>
                </a:solidFill>
                <a:latin typeface="Poppins"/>
                <a:ea typeface="Poppins"/>
                <a:cs typeface="Poppins"/>
                <a:sym typeface="Poppins"/>
              </a:rPr>
              <a:t>, identificam oportunidades fáceis para reduzir o tempo de ecrã e comprometem-se com mudanças práticas.</a:t>
            </a:r>
            <a:endParaRPr sz="1900">
              <a:solidFill>
                <a:schemeClr val="dk1"/>
              </a:solidFill>
              <a:latin typeface="Poppins"/>
              <a:ea typeface="Poppins"/>
              <a:cs typeface="Poppins"/>
              <a:sym typeface="Poppi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g3b3ae0b1803_0_191"/>
          <p:cNvSpPr/>
          <p:nvPr/>
        </p:nvSpPr>
        <p:spPr>
          <a:xfrm>
            <a:off x="17397413" y="2533943"/>
            <a:ext cx="1365559" cy="1365559"/>
          </a:xfrm>
          <a:custGeom>
            <a:rect b="b" l="l" r="r" t="t"/>
            <a:pathLst>
              <a:path extrusionOk="0" h="1365559" w="1365559">
                <a:moveTo>
                  <a:pt x="0" y="0"/>
                </a:moveTo>
                <a:lnTo>
                  <a:pt x="1365559" y="0"/>
                </a:lnTo>
                <a:lnTo>
                  <a:pt x="1365559" y="1365559"/>
                </a:lnTo>
                <a:lnTo>
                  <a:pt x="0" y="1365559"/>
                </a:lnTo>
                <a:lnTo>
                  <a:pt x="0" y="0"/>
                </a:lnTo>
                <a:close/>
              </a:path>
            </a:pathLst>
          </a:custGeom>
          <a:blipFill rotWithShape="1">
            <a:blip r:embed="rId3">
              <a:alphaModFix/>
            </a:blip>
            <a:stretch>
              <a:fillRect b="0" l="0" r="0" t="0"/>
            </a:stretch>
          </a:blipFill>
          <a:ln>
            <a:noFill/>
          </a:ln>
        </p:spPr>
      </p:sp>
      <p:grpSp>
        <p:nvGrpSpPr>
          <p:cNvPr id="360" name="Google Shape;360;g3b3ae0b1803_0_191"/>
          <p:cNvGrpSpPr/>
          <p:nvPr/>
        </p:nvGrpSpPr>
        <p:grpSpPr>
          <a:xfrm>
            <a:off x="1542825" y="1718850"/>
            <a:ext cx="4459968" cy="2180651"/>
            <a:chOff x="0" y="0"/>
            <a:chExt cx="1171610" cy="799476"/>
          </a:xfrm>
        </p:grpSpPr>
        <p:sp>
          <p:nvSpPr>
            <p:cNvPr id="361" name="Google Shape;361;g3b3ae0b1803_0_191"/>
            <p:cNvSpPr/>
            <p:nvPr/>
          </p:nvSpPr>
          <p:spPr>
            <a:xfrm>
              <a:off x="0" y="0"/>
              <a:ext cx="1171610" cy="799476"/>
            </a:xfrm>
            <a:custGeom>
              <a:rect b="b" l="l" r="r" t="t"/>
              <a:pathLst>
                <a:path extrusionOk="0" h="799476" w="1171610">
                  <a:moveTo>
                    <a:pt x="0" y="0"/>
                  </a:moveTo>
                  <a:lnTo>
                    <a:pt x="1171610" y="0"/>
                  </a:lnTo>
                  <a:lnTo>
                    <a:pt x="1171610" y="799476"/>
                  </a:lnTo>
                  <a:lnTo>
                    <a:pt x="0" y="799476"/>
                  </a:lnTo>
                  <a:close/>
                </a:path>
              </a:pathLst>
            </a:custGeom>
            <a:solidFill>
              <a:srgbClr val="FFFFFF"/>
            </a:solidFill>
            <a:ln cap="sq" cmpd="sng" w="38100">
              <a:solidFill>
                <a:srgbClr val="286291"/>
              </a:solidFill>
              <a:prstDash val="solid"/>
              <a:miter lim="8000"/>
              <a:headEnd len="sm" w="sm" type="none"/>
              <a:tailEnd len="sm" w="sm" type="none"/>
            </a:ln>
          </p:spPr>
        </p:sp>
        <p:sp>
          <p:nvSpPr>
            <p:cNvPr id="362" name="Google Shape;362;g3b3ae0b1803_0_191"/>
            <p:cNvSpPr txBox="1"/>
            <p:nvPr/>
          </p:nvSpPr>
          <p:spPr>
            <a:xfrm>
              <a:off x="0" y="9525"/>
              <a:ext cx="1171500" cy="789900"/>
            </a:xfrm>
            <a:prstGeom prst="rect">
              <a:avLst/>
            </a:prstGeom>
            <a:noFill/>
            <a:ln>
              <a:noFill/>
            </a:ln>
          </p:spPr>
          <p:txBody>
            <a:bodyPr anchorCtr="0" anchor="ctr" bIns="50800" lIns="50800" spcFirstLastPara="1" rIns="50800" wrap="square" tIns="50800">
              <a:noAutofit/>
            </a:bodyPr>
            <a:lstStyle/>
            <a:p>
              <a:pPr indent="0" lvl="0" marL="0" marR="0" rtl="0" algn="ctr">
                <a:lnSpc>
                  <a:spcPct val="15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363" name="Google Shape;363;g3b3ae0b1803_0_191"/>
          <p:cNvGrpSpPr/>
          <p:nvPr/>
        </p:nvGrpSpPr>
        <p:grpSpPr>
          <a:xfrm>
            <a:off x="1123238" y="847852"/>
            <a:ext cx="1311615" cy="1311615"/>
            <a:chOff x="0" y="0"/>
            <a:chExt cx="812800" cy="812800"/>
          </a:xfrm>
        </p:grpSpPr>
        <p:sp>
          <p:nvSpPr>
            <p:cNvPr id="364" name="Google Shape;364;g3b3ae0b1803_0_191"/>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FFFFF"/>
            </a:solidFill>
            <a:ln cap="sq" cmpd="sng" w="47625">
              <a:solidFill>
                <a:srgbClr val="286291"/>
              </a:solidFill>
              <a:prstDash val="solid"/>
              <a:miter lim="8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5" name="Google Shape;365;g3b3ae0b1803_0_191"/>
            <p:cNvSpPr txBox="1"/>
            <p:nvPr/>
          </p:nvSpPr>
          <p:spPr>
            <a:xfrm>
              <a:off x="76200" y="85725"/>
              <a:ext cx="660300" cy="651000"/>
            </a:xfrm>
            <a:prstGeom prst="rect">
              <a:avLst/>
            </a:prstGeom>
            <a:noFill/>
            <a:ln>
              <a:noFill/>
            </a:ln>
          </p:spPr>
          <p:txBody>
            <a:bodyPr anchorCtr="0" anchor="ctr" bIns="50800" lIns="50800" spcFirstLastPara="1" rIns="50800" wrap="square" tIns="50800">
              <a:noAutofit/>
            </a:bodyPr>
            <a:lstStyle/>
            <a:p>
              <a:pPr indent="0" lvl="0" marL="0" marR="0" rtl="0" algn="ctr">
                <a:lnSpc>
                  <a:spcPct val="15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366" name="Google Shape;366;g3b3ae0b1803_0_191"/>
          <p:cNvGrpSpPr/>
          <p:nvPr/>
        </p:nvGrpSpPr>
        <p:grpSpPr>
          <a:xfrm>
            <a:off x="1898125" y="4672225"/>
            <a:ext cx="8449534" cy="5035180"/>
            <a:chOff x="0" y="0"/>
            <a:chExt cx="1171610" cy="799476"/>
          </a:xfrm>
        </p:grpSpPr>
        <p:sp>
          <p:nvSpPr>
            <p:cNvPr id="367" name="Google Shape;367;g3b3ae0b1803_0_191"/>
            <p:cNvSpPr/>
            <p:nvPr/>
          </p:nvSpPr>
          <p:spPr>
            <a:xfrm>
              <a:off x="0" y="0"/>
              <a:ext cx="1171610" cy="799476"/>
            </a:xfrm>
            <a:custGeom>
              <a:rect b="b" l="l" r="r" t="t"/>
              <a:pathLst>
                <a:path extrusionOk="0" h="799476" w="1171610">
                  <a:moveTo>
                    <a:pt x="0" y="0"/>
                  </a:moveTo>
                  <a:lnTo>
                    <a:pt x="1171610" y="0"/>
                  </a:lnTo>
                  <a:lnTo>
                    <a:pt x="1171610" y="799476"/>
                  </a:lnTo>
                  <a:lnTo>
                    <a:pt x="0" y="799476"/>
                  </a:lnTo>
                  <a:close/>
                </a:path>
              </a:pathLst>
            </a:custGeom>
            <a:solidFill>
              <a:srgbClr val="000000">
                <a:alpha val="0"/>
              </a:srgbClr>
            </a:solidFill>
            <a:ln cap="sq" cmpd="sng" w="38100">
              <a:solidFill>
                <a:srgbClr val="9EC6AA"/>
              </a:solidFill>
              <a:prstDash val="solid"/>
              <a:miter lim="8000"/>
              <a:headEnd len="sm" w="sm" type="none"/>
              <a:tailEnd len="sm" w="sm" type="none"/>
            </a:ln>
          </p:spPr>
        </p:sp>
        <p:sp>
          <p:nvSpPr>
            <p:cNvPr id="368" name="Google Shape;368;g3b3ae0b1803_0_191"/>
            <p:cNvSpPr txBox="1"/>
            <p:nvPr/>
          </p:nvSpPr>
          <p:spPr>
            <a:xfrm>
              <a:off x="0" y="9525"/>
              <a:ext cx="1171500" cy="789900"/>
            </a:xfrm>
            <a:prstGeom prst="rect">
              <a:avLst/>
            </a:prstGeom>
            <a:noFill/>
            <a:ln>
              <a:noFill/>
            </a:ln>
          </p:spPr>
          <p:txBody>
            <a:bodyPr anchorCtr="0" anchor="ctr" bIns="50800" lIns="50800" spcFirstLastPara="1" rIns="50800" wrap="square" tIns="50800">
              <a:noAutofit/>
            </a:bodyPr>
            <a:lstStyle/>
            <a:p>
              <a:pPr indent="0" lvl="0" marL="0" marR="0" rtl="0" algn="ctr">
                <a:lnSpc>
                  <a:spcPct val="15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69" name="Google Shape;369;g3b3ae0b1803_0_191"/>
          <p:cNvSpPr/>
          <p:nvPr/>
        </p:nvSpPr>
        <p:spPr>
          <a:xfrm>
            <a:off x="1348168" y="1097840"/>
            <a:ext cx="861745" cy="842355"/>
          </a:xfrm>
          <a:custGeom>
            <a:rect b="b" l="l" r="r" t="t"/>
            <a:pathLst>
              <a:path extrusionOk="0" h="842355" w="861745">
                <a:moveTo>
                  <a:pt x="0" y="0"/>
                </a:moveTo>
                <a:lnTo>
                  <a:pt x="861744" y="0"/>
                </a:lnTo>
                <a:lnTo>
                  <a:pt x="861744" y="842355"/>
                </a:lnTo>
                <a:lnTo>
                  <a:pt x="0" y="842355"/>
                </a:lnTo>
                <a:lnTo>
                  <a:pt x="0" y="0"/>
                </a:lnTo>
                <a:close/>
              </a:path>
            </a:pathLst>
          </a:custGeom>
          <a:blipFill rotWithShape="1">
            <a:blip r:embed="rId4">
              <a:alphaModFix/>
            </a:blip>
            <a:stretch>
              <a:fillRect b="0" l="0" r="0" t="0"/>
            </a:stretch>
          </a:blipFill>
          <a:ln>
            <a:noFill/>
          </a:ln>
        </p:spPr>
      </p:sp>
      <p:sp>
        <p:nvSpPr>
          <p:cNvPr id="370" name="Google Shape;370;g3b3ae0b1803_0_191"/>
          <p:cNvSpPr/>
          <p:nvPr/>
        </p:nvSpPr>
        <p:spPr>
          <a:xfrm>
            <a:off x="-71544" y="8918817"/>
            <a:ext cx="1325174" cy="1364401"/>
          </a:xfrm>
          <a:custGeom>
            <a:rect b="b" l="l" r="r" t="t"/>
            <a:pathLst>
              <a:path extrusionOk="0" h="1364401" w="1325174">
                <a:moveTo>
                  <a:pt x="0" y="0"/>
                </a:moveTo>
                <a:lnTo>
                  <a:pt x="1325174" y="0"/>
                </a:lnTo>
                <a:lnTo>
                  <a:pt x="1325174" y="1364400"/>
                </a:lnTo>
                <a:lnTo>
                  <a:pt x="0" y="1364400"/>
                </a:lnTo>
                <a:lnTo>
                  <a:pt x="0" y="0"/>
                </a:lnTo>
                <a:close/>
              </a:path>
            </a:pathLst>
          </a:custGeom>
          <a:blipFill rotWithShape="1">
            <a:blip r:embed="rId5">
              <a:alphaModFix/>
            </a:blip>
            <a:stretch>
              <a:fillRect b="0" l="0" r="0" t="0"/>
            </a:stretch>
          </a:blipFill>
          <a:ln>
            <a:noFill/>
          </a:ln>
        </p:spPr>
      </p:sp>
      <p:sp>
        <p:nvSpPr>
          <p:cNvPr id="371" name="Google Shape;371;g3b3ae0b1803_0_191"/>
          <p:cNvSpPr/>
          <p:nvPr/>
        </p:nvSpPr>
        <p:spPr>
          <a:xfrm>
            <a:off x="0" y="438971"/>
            <a:ext cx="589729" cy="589729"/>
          </a:xfrm>
          <a:custGeom>
            <a:rect b="b" l="l" r="r" t="t"/>
            <a:pathLst>
              <a:path extrusionOk="0" h="589729" w="589729">
                <a:moveTo>
                  <a:pt x="0" y="0"/>
                </a:moveTo>
                <a:lnTo>
                  <a:pt x="589729" y="0"/>
                </a:lnTo>
                <a:lnTo>
                  <a:pt x="589729" y="589729"/>
                </a:lnTo>
                <a:lnTo>
                  <a:pt x="0" y="589729"/>
                </a:lnTo>
                <a:lnTo>
                  <a:pt x="0" y="0"/>
                </a:lnTo>
                <a:close/>
              </a:path>
            </a:pathLst>
          </a:custGeom>
          <a:blipFill rotWithShape="1">
            <a:blip r:embed="rId6">
              <a:alphaModFix/>
            </a:blip>
            <a:stretch>
              <a:fillRect b="0" l="0" r="0" t="0"/>
            </a:stretch>
          </a:blipFill>
          <a:ln>
            <a:noFill/>
          </a:ln>
        </p:spPr>
      </p:sp>
      <p:sp>
        <p:nvSpPr>
          <p:cNvPr id="372" name="Google Shape;372;g3b3ae0b1803_0_191"/>
          <p:cNvSpPr txBox="1"/>
          <p:nvPr/>
        </p:nvSpPr>
        <p:spPr>
          <a:xfrm>
            <a:off x="3861750" y="713150"/>
            <a:ext cx="10564500" cy="615600"/>
          </a:xfrm>
          <a:prstGeom prst="rect">
            <a:avLst/>
          </a:prstGeom>
          <a:noFill/>
          <a:ln>
            <a:noFill/>
          </a:ln>
        </p:spPr>
        <p:txBody>
          <a:bodyPr anchorCtr="0" anchor="t" bIns="0" lIns="0" spcFirstLastPara="1" rIns="0" wrap="square" tIns="0">
            <a:spAutoFit/>
          </a:bodyPr>
          <a:lstStyle/>
          <a:p>
            <a:pPr indent="0" lvl="0" marL="0" marR="0" rtl="0" algn="ctr">
              <a:lnSpc>
                <a:spcPct val="110000"/>
              </a:lnSpc>
              <a:spcBef>
                <a:spcPts val="0"/>
              </a:spcBef>
              <a:spcAft>
                <a:spcPts val="0"/>
              </a:spcAft>
              <a:buClr>
                <a:srgbClr val="000000"/>
              </a:buClr>
              <a:buSzPts val="7200"/>
              <a:buFont typeface="Arial"/>
              <a:buNone/>
            </a:pPr>
            <a:r>
              <a:rPr b="1" lang="en-US" sz="4000">
                <a:solidFill>
                  <a:srgbClr val="2B2B2B"/>
                </a:solidFill>
                <a:latin typeface="Poppins"/>
                <a:ea typeface="Poppins"/>
                <a:cs typeface="Poppins"/>
                <a:sym typeface="Poppins"/>
              </a:rPr>
              <a:t>Desafio 6: “Impulso de Movimento”</a:t>
            </a:r>
            <a:endParaRPr b="0" i="0" sz="4000" u="none" cap="none" strike="noStrike">
              <a:solidFill>
                <a:srgbClr val="000000"/>
              </a:solidFill>
              <a:latin typeface="Arial"/>
              <a:ea typeface="Arial"/>
              <a:cs typeface="Arial"/>
              <a:sym typeface="Arial"/>
            </a:endParaRPr>
          </a:p>
        </p:txBody>
      </p:sp>
      <p:sp>
        <p:nvSpPr>
          <p:cNvPr id="373" name="Google Shape;373;g3b3ae0b1803_0_191"/>
          <p:cNvSpPr/>
          <p:nvPr/>
        </p:nvSpPr>
        <p:spPr>
          <a:xfrm>
            <a:off x="17215099" y="-13800"/>
            <a:ext cx="1072901" cy="1076940"/>
          </a:xfrm>
          <a:custGeom>
            <a:rect b="b" l="l" r="r" t="t"/>
            <a:pathLst>
              <a:path extrusionOk="0" h="1076940" w="1072901">
                <a:moveTo>
                  <a:pt x="0" y="0"/>
                </a:moveTo>
                <a:lnTo>
                  <a:pt x="1072901" y="0"/>
                </a:lnTo>
                <a:lnTo>
                  <a:pt x="1072901" y="1076939"/>
                </a:lnTo>
                <a:lnTo>
                  <a:pt x="0" y="1076939"/>
                </a:lnTo>
                <a:lnTo>
                  <a:pt x="0" y="0"/>
                </a:lnTo>
                <a:close/>
              </a:path>
            </a:pathLst>
          </a:custGeom>
          <a:blipFill rotWithShape="1">
            <a:blip r:embed="rId7">
              <a:alphaModFix/>
            </a:blip>
            <a:stretch>
              <a:fillRect b="0" l="0" r="0" t="0"/>
            </a:stretch>
          </a:blipFill>
          <a:ln>
            <a:noFill/>
          </a:ln>
        </p:spPr>
      </p:sp>
      <p:sp>
        <p:nvSpPr>
          <p:cNvPr id="374" name="Google Shape;374;g3b3ae0b1803_0_191"/>
          <p:cNvSpPr txBox="1"/>
          <p:nvPr/>
        </p:nvSpPr>
        <p:spPr>
          <a:xfrm>
            <a:off x="2112700" y="2159475"/>
            <a:ext cx="3459300" cy="1964100"/>
          </a:xfrm>
          <a:prstGeom prst="rect">
            <a:avLst/>
          </a:prstGeom>
          <a:noFill/>
          <a:ln>
            <a:noFill/>
          </a:ln>
        </p:spPr>
        <p:txBody>
          <a:bodyPr anchorCtr="0" anchor="t" bIns="0" lIns="0" spcFirstLastPara="1" rIns="0" wrap="square" tIns="0">
            <a:spAutoFit/>
          </a:bodyPr>
          <a:lstStyle/>
          <a:p>
            <a:pPr indent="0" lvl="0" marL="0" marR="0" rtl="0" algn="ctr">
              <a:lnSpc>
                <a:spcPct val="160000"/>
              </a:lnSpc>
              <a:spcBef>
                <a:spcPts val="0"/>
              </a:spcBef>
              <a:spcAft>
                <a:spcPts val="0"/>
              </a:spcAft>
              <a:buClr>
                <a:srgbClr val="000000"/>
              </a:buClr>
              <a:buSzPts val="2000"/>
              <a:buFont typeface="Arial"/>
              <a:buNone/>
            </a:pPr>
            <a:r>
              <a:rPr b="1" lang="en-US" sz="2000">
                <a:solidFill>
                  <a:srgbClr val="2B2B2B"/>
                </a:solidFill>
                <a:latin typeface="Poppins"/>
                <a:ea typeface="Poppins"/>
                <a:cs typeface="Poppins"/>
                <a:sym typeface="Poppins"/>
              </a:rPr>
              <a:t>OBJETIVO</a:t>
            </a:r>
            <a:r>
              <a:rPr b="1" i="0" lang="en-US" sz="2000" u="none" cap="none" strike="noStrike">
                <a:solidFill>
                  <a:srgbClr val="2B2B2B"/>
                </a:solidFill>
                <a:latin typeface="Poppins"/>
                <a:ea typeface="Poppins"/>
                <a:cs typeface="Poppins"/>
                <a:sym typeface="Poppins"/>
              </a:rPr>
              <a:t>:</a:t>
            </a:r>
            <a:r>
              <a:rPr b="0" i="0" lang="en-US" sz="2000" u="none" cap="none" strike="noStrike">
                <a:solidFill>
                  <a:srgbClr val="2B2B2B"/>
                </a:solidFill>
                <a:latin typeface="Poppins Light"/>
                <a:ea typeface="Poppins Light"/>
                <a:cs typeface="Poppins Light"/>
                <a:sym typeface="Poppins Light"/>
              </a:rPr>
              <a:t> </a:t>
            </a:r>
            <a:r>
              <a:rPr lang="en-US" sz="2200">
                <a:solidFill>
                  <a:srgbClr val="2B2B2B"/>
                </a:solidFill>
                <a:latin typeface="Poppins Light"/>
                <a:ea typeface="Poppins Light"/>
                <a:cs typeface="Poppins Light"/>
                <a:sym typeface="Poppins Light"/>
              </a:rPr>
              <a:t>Celebrar a conclusão da missão e libertar energia.</a:t>
            </a:r>
            <a:endParaRPr b="0" i="0" sz="2200" u="none" cap="none" strike="noStrike">
              <a:solidFill>
                <a:srgbClr val="000000"/>
              </a:solidFill>
              <a:latin typeface="Arial"/>
              <a:ea typeface="Arial"/>
              <a:cs typeface="Arial"/>
              <a:sym typeface="Arial"/>
            </a:endParaRPr>
          </a:p>
          <a:p>
            <a:pPr indent="0" lvl="0" marL="0" marR="0" rtl="0" algn="ctr">
              <a:lnSpc>
                <a:spcPct val="160000"/>
              </a:lnSpc>
              <a:spcBef>
                <a:spcPts val="0"/>
              </a:spcBef>
              <a:spcAft>
                <a:spcPts val="0"/>
              </a:spcAft>
              <a:buClr>
                <a:srgbClr val="000000"/>
              </a:buClr>
              <a:buSzPts val="2000"/>
              <a:buFont typeface="Arial"/>
              <a:buNone/>
            </a:pPr>
            <a:r>
              <a:t/>
            </a:r>
            <a:endParaRPr b="0" i="0" sz="2200" u="none" cap="none" strike="noStrike">
              <a:solidFill>
                <a:srgbClr val="2B2B2B"/>
              </a:solidFill>
              <a:latin typeface="Poppins Light"/>
              <a:ea typeface="Poppins Light"/>
              <a:cs typeface="Poppins Light"/>
              <a:sym typeface="Poppins Light"/>
            </a:endParaRPr>
          </a:p>
        </p:txBody>
      </p:sp>
      <p:sp>
        <p:nvSpPr>
          <p:cNvPr id="375" name="Google Shape;375;g3b3ae0b1803_0_191"/>
          <p:cNvSpPr txBox="1"/>
          <p:nvPr/>
        </p:nvSpPr>
        <p:spPr>
          <a:xfrm>
            <a:off x="2790150" y="5084050"/>
            <a:ext cx="7771800" cy="43560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1200"/>
              </a:spcBef>
              <a:spcAft>
                <a:spcPts val="0"/>
              </a:spcAft>
              <a:buNone/>
            </a:pPr>
            <a:r>
              <a:rPr b="1" lang="en-US" sz="2000">
                <a:solidFill>
                  <a:schemeClr val="dk1"/>
                </a:solidFill>
                <a:latin typeface="Poppins"/>
                <a:ea typeface="Poppins"/>
                <a:cs typeface="Poppins"/>
                <a:sym typeface="Poppins"/>
              </a:rPr>
              <a:t>Como Funciona (passo a passo):</a:t>
            </a:r>
            <a:endParaRPr b="1" sz="2000">
              <a:solidFill>
                <a:schemeClr val="dk1"/>
              </a:solidFill>
              <a:latin typeface="Poppins"/>
              <a:ea typeface="Poppins"/>
              <a:cs typeface="Poppins"/>
              <a:sym typeface="Poppins"/>
            </a:endParaRPr>
          </a:p>
          <a:p>
            <a:pPr indent="-355600" lvl="0" marL="457200" marR="0" rtl="0" algn="l">
              <a:lnSpc>
                <a:spcPct val="115000"/>
              </a:lnSpc>
              <a:spcBef>
                <a:spcPts val="1200"/>
              </a:spcBef>
              <a:spcAft>
                <a:spcPts val="0"/>
              </a:spcAft>
              <a:buClr>
                <a:schemeClr val="dk1"/>
              </a:buClr>
              <a:buSzPts val="2000"/>
              <a:buFont typeface="Poppins"/>
              <a:buAutoNum type="arabicPeriod"/>
            </a:pPr>
            <a:r>
              <a:rPr b="1" lang="en-US" sz="2000">
                <a:solidFill>
                  <a:schemeClr val="dk1"/>
                </a:solidFill>
                <a:latin typeface="Poppins"/>
                <a:ea typeface="Poppins"/>
                <a:cs typeface="Poppins"/>
                <a:sym typeface="Poppins"/>
              </a:rPr>
              <a:t>Criar uma canção ou cântico de grupo</a:t>
            </a:r>
            <a:endParaRPr b="1" i="0" sz="2000" u="none" cap="none" strike="noStrike">
              <a:solidFill>
                <a:schemeClr val="dk1"/>
              </a:solidFill>
              <a:latin typeface="Poppins"/>
              <a:ea typeface="Poppins"/>
              <a:cs typeface="Poppins"/>
              <a:sym typeface="Poppins"/>
            </a:endParaRPr>
          </a:p>
          <a:p>
            <a:pPr indent="-355600" lvl="1" marL="914400" marR="0" rtl="0" algn="l">
              <a:lnSpc>
                <a:spcPct val="115000"/>
              </a:lnSpc>
              <a:spcBef>
                <a:spcPts val="0"/>
              </a:spcBef>
              <a:spcAft>
                <a:spcPts val="0"/>
              </a:spcAft>
              <a:buClr>
                <a:schemeClr val="dk1"/>
              </a:buClr>
              <a:buSzPts val="2000"/>
              <a:buFont typeface="Poppins Light"/>
              <a:buChar char="○"/>
            </a:pPr>
            <a:r>
              <a:rPr lang="en-US" sz="2000">
                <a:solidFill>
                  <a:schemeClr val="dk1"/>
                </a:solidFill>
                <a:latin typeface="Poppins Light"/>
                <a:ea typeface="Poppins Light"/>
                <a:cs typeface="Poppins Light"/>
                <a:sym typeface="Poppins Light"/>
              </a:rPr>
              <a:t>sobre equilíbrio digital, desconexão ou bem-estar</a:t>
            </a:r>
            <a:endParaRPr sz="2000">
              <a:solidFill>
                <a:schemeClr val="dk1"/>
              </a:solidFill>
              <a:latin typeface="Poppins Light"/>
              <a:ea typeface="Poppins Light"/>
              <a:cs typeface="Poppins Light"/>
              <a:sym typeface="Poppins Light"/>
            </a:endParaRPr>
          </a:p>
          <a:p>
            <a:pPr indent="-355600" lvl="1" marL="914400" marR="0" rtl="0" algn="l">
              <a:lnSpc>
                <a:spcPct val="115000"/>
              </a:lnSpc>
              <a:spcBef>
                <a:spcPts val="0"/>
              </a:spcBef>
              <a:spcAft>
                <a:spcPts val="0"/>
              </a:spcAft>
              <a:buClr>
                <a:schemeClr val="dk1"/>
              </a:buClr>
              <a:buSzPts val="2000"/>
              <a:buFont typeface="Poppins Light"/>
              <a:buChar char="○"/>
            </a:pPr>
            <a:r>
              <a:rPr lang="en-US" sz="2000">
                <a:solidFill>
                  <a:schemeClr val="dk1"/>
                </a:solidFill>
                <a:latin typeface="Poppins Light"/>
                <a:ea typeface="Poppins Light"/>
                <a:cs typeface="Poppins Light"/>
                <a:sym typeface="Poppins Light"/>
              </a:rPr>
              <a:t>todos contribuem com palavras, sons ou gestos.</a:t>
            </a:r>
            <a:br>
              <a:rPr b="0" i="0" lang="en-US" sz="2000" u="none" cap="none" strike="noStrike">
                <a:solidFill>
                  <a:schemeClr val="dk1"/>
                </a:solidFill>
                <a:latin typeface="Poppins Light"/>
                <a:ea typeface="Poppins Light"/>
                <a:cs typeface="Poppins Light"/>
                <a:sym typeface="Poppins Light"/>
              </a:rPr>
            </a:br>
            <a:endParaRPr b="0" i="0" sz="2000" u="none" cap="none" strike="noStrike">
              <a:solidFill>
                <a:schemeClr val="dk1"/>
              </a:solidFill>
              <a:latin typeface="Poppins Light"/>
              <a:ea typeface="Poppins Light"/>
              <a:cs typeface="Poppins Light"/>
              <a:sym typeface="Poppins Light"/>
            </a:endParaRPr>
          </a:p>
          <a:p>
            <a:pPr indent="-355600" lvl="0" marL="457200" marR="0" rtl="0" algn="l">
              <a:lnSpc>
                <a:spcPct val="115000"/>
              </a:lnSpc>
              <a:spcBef>
                <a:spcPts val="0"/>
              </a:spcBef>
              <a:spcAft>
                <a:spcPts val="0"/>
              </a:spcAft>
              <a:buClr>
                <a:schemeClr val="dk1"/>
              </a:buClr>
              <a:buSzPts val="2000"/>
              <a:buFont typeface="Poppins"/>
              <a:buAutoNum type="arabicPeriod"/>
            </a:pPr>
            <a:r>
              <a:rPr b="1" lang="en-US" sz="2000">
                <a:solidFill>
                  <a:schemeClr val="dk1"/>
                </a:solidFill>
                <a:latin typeface="Poppins"/>
                <a:ea typeface="Poppins"/>
                <a:cs typeface="Poppins"/>
                <a:sym typeface="Poppins"/>
              </a:rPr>
              <a:t>Adicionar um aplauso ou movimento</a:t>
            </a:r>
            <a:endParaRPr b="1" i="0" sz="2000" u="none" cap="none" strike="noStrike">
              <a:solidFill>
                <a:schemeClr val="dk1"/>
              </a:solidFill>
              <a:latin typeface="Poppins"/>
              <a:ea typeface="Poppins"/>
              <a:cs typeface="Poppins"/>
              <a:sym typeface="Poppins"/>
            </a:endParaRPr>
          </a:p>
          <a:p>
            <a:pPr indent="-355600" lvl="1" marL="914400" marR="0" rtl="0" algn="l">
              <a:lnSpc>
                <a:spcPct val="115000"/>
              </a:lnSpc>
              <a:spcBef>
                <a:spcPts val="0"/>
              </a:spcBef>
              <a:spcAft>
                <a:spcPts val="0"/>
              </a:spcAft>
              <a:buClr>
                <a:schemeClr val="dk1"/>
              </a:buClr>
              <a:buSzPts val="2000"/>
              <a:buFont typeface="Arial"/>
              <a:buChar char="○"/>
            </a:pPr>
            <a:r>
              <a:rPr lang="en-US" sz="2000">
                <a:solidFill>
                  <a:schemeClr val="dk1"/>
                </a:solidFill>
                <a:latin typeface="Poppins Light"/>
                <a:ea typeface="Poppins Light"/>
                <a:cs typeface="Poppins Light"/>
                <a:sym typeface="Poppins Light"/>
              </a:rPr>
              <a:t>ações simples ou passos de dança</a:t>
            </a:r>
            <a:endParaRPr sz="2000">
              <a:solidFill>
                <a:schemeClr val="dk1"/>
              </a:solidFill>
              <a:latin typeface="Poppins Light"/>
              <a:ea typeface="Poppins Light"/>
              <a:cs typeface="Poppins Light"/>
              <a:sym typeface="Poppins Light"/>
            </a:endParaRPr>
          </a:p>
          <a:p>
            <a:pPr indent="-355600" lvl="1" marL="914400" marR="0" rtl="0" algn="l">
              <a:lnSpc>
                <a:spcPct val="115000"/>
              </a:lnSpc>
              <a:spcBef>
                <a:spcPts val="0"/>
              </a:spcBef>
              <a:spcAft>
                <a:spcPts val="0"/>
              </a:spcAft>
              <a:buClr>
                <a:schemeClr val="dk1"/>
              </a:buClr>
              <a:buSzPts val="2000"/>
              <a:buFont typeface="Arial"/>
              <a:buChar char="○"/>
            </a:pPr>
            <a:r>
              <a:rPr lang="en-US" sz="2000">
                <a:solidFill>
                  <a:schemeClr val="dk1"/>
                </a:solidFill>
                <a:latin typeface="Poppins Light"/>
                <a:ea typeface="Poppins Light"/>
                <a:cs typeface="Poppins Light"/>
                <a:sym typeface="Poppins Light"/>
              </a:rPr>
              <a:t>torná-lo divertido e energético.</a:t>
            </a:r>
            <a:br>
              <a:rPr b="0" i="0" lang="en-US" sz="2000" u="none" cap="none" strike="noStrike">
                <a:solidFill>
                  <a:schemeClr val="dk1"/>
                </a:solidFill>
                <a:latin typeface="Poppins Light"/>
                <a:ea typeface="Poppins Light"/>
                <a:cs typeface="Poppins Light"/>
                <a:sym typeface="Poppins Light"/>
              </a:rPr>
            </a:br>
            <a:endParaRPr b="0" i="0" sz="2000" u="none" cap="none" strike="noStrike">
              <a:solidFill>
                <a:schemeClr val="dk1"/>
              </a:solidFill>
              <a:latin typeface="Poppins Light"/>
              <a:ea typeface="Poppins Light"/>
              <a:cs typeface="Poppins Light"/>
              <a:sym typeface="Poppins Light"/>
            </a:endParaRPr>
          </a:p>
          <a:p>
            <a:pPr indent="-355600" lvl="0" marL="457200" marR="0" rtl="0" algn="l">
              <a:lnSpc>
                <a:spcPct val="115000"/>
              </a:lnSpc>
              <a:spcBef>
                <a:spcPts val="0"/>
              </a:spcBef>
              <a:spcAft>
                <a:spcPts val="0"/>
              </a:spcAft>
              <a:buClr>
                <a:schemeClr val="dk1"/>
              </a:buClr>
              <a:buSzPts val="2000"/>
              <a:buFont typeface="Poppins"/>
              <a:buAutoNum type="arabicPeriod"/>
            </a:pPr>
            <a:r>
              <a:rPr b="1" lang="en-US" sz="2000">
                <a:solidFill>
                  <a:schemeClr val="dk1"/>
                </a:solidFill>
                <a:latin typeface="Poppins"/>
                <a:ea typeface="Poppins"/>
                <a:cs typeface="Poppins"/>
                <a:sym typeface="Poppins"/>
              </a:rPr>
              <a:t>Apresentar ao grupo</a:t>
            </a:r>
            <a:endParaRPr b="1" i="0" sz="2000" u="none" cap="none" strike="noStrike">
              <a:solidFill>
                <a:schemeClr val="dk1"/>
              </a:solidFill>
              <a:latin typeface="Poppins"/>
              <a:ea typeface="Poppins"/>
              <a:cs typeface="Poppins"/>
              <a:sym typeface="Poppins"/>
            </a:endParaRPr>
          </a:p>
          <a:p>
            <a:pPr indent="-355600" lvl="1" marL="914400" marR="0" rtl="0" algn="l">
              <a:lnSpc>
                <a:spcPct val="115000"/>
              </a:lnSpc>
              <a:spcBef>
                <a:spcPts val="0"/>
              </a:spcBef>
              <a:spcAft>
                <a:spcPts val="0"/>
              </a:spcAft>
              <a:buClr>
                <a:schemeClr val="dk1"/>
              </a:buClr>
              <a:buSzPts val="2000"/>
              <a:buFont typeface="Poppins Light"/>
              <a:buChar char="○"/>
            </a:pPr>
            <a:r>
              <a:rPr lang="en-US" sz="2000">
                <a:solidFill>
                  <a:schemeClr val="dk1"/>
                </a:solidFill>
                <a:latin typeface="Poppins Light"/>
                <a:ea typeface="Poppins Light"/>
                <a:cs typeface="Poppins Light"/>
                <a:sym typeface="Poppins Light"/>
              </a:rPr>
              <a:t>atuar a canção/cântico juntos</a:t>
            </a:r>
            <a:endParaRPr sz="2000">
              <a:solidFill>
                <a:schemeClr val="dk1"/>
              </a:solidFill>
              <a:latin typeface="Poppins Light"/>
              <a:ea typeface="Poppins Light"/>
              <a:cs typeface="Poppins Light"/>
              <a:sym typeface="Poppins Light"/>
            </a:endParaRPr>
          </a:p>
          <a:p>
            <a:pPr indent="-355600" lvl="1" marL="914400" marR="0" rtl="0" algn="l">
              <a:lnSpc>
                <a:spcPct val="115000"/>
              </a:lnSpc>
              <a:spcBef>
                <a:spcPts val="0"/>
              </a:spcBef>
              <a:spcAft>
                <a:spcPts val="0"/>
              </a:spcAft>
              <a:buClr>
                <a:schemeClr val="dk1"/>
              </a:buClr>
              <a:buSzPts val="2000"/>
              <a:buFont typeface="Poppins Light"/>
              <a:buChar char="○"/>
            </a:pPr>
            <a:r>
              <a:rPr lang="en-US" sz="2000">
                <a:solidFill>
                  <a:schemeClr val="dk1"/>
                </a:solidFill>
                <a:latin typeface="Poppins Light"/>
                <a:ea typeface="Poppins Light"/>
                <a:cs typeface="Poppins Light"/>
                <a:sym typeface="Poppins Light"/>
              </a:rPr>
              <a:t>celebrar as suas ideias e o trabalho em equipa.</a:t>
            </a:r>
            <a:endParaRPr b="0" i="0" sz="2000" u="none" cap="none" strike="noStrike">
              <a:solidFill>
                <a:schemeClr val="dk1"/>
              </a:solidFill>
              <a:latin typeface="Poppins Light"/>
              <a:ea typeface="Poppins Light"/>
              <a:cs typeface="Poppins Light"/>
              <a:sym typeface="Poppins Light"/>
            </a:endParaRPr>
          </a:p>
        </p:txBody>
      </p:sp>
      <p:grpSp>
        <p:nvGrpSpPr>
          <p:cNvPr id="376" name="Google Shape;376;g3b3ae0b1803_0_191"/>
          <p:cNvGrpSpPr/>
          <p:nvPr/>
        </p:nvGrpSpPr>
        <p:grpSpPr>
          <a:xfrm>
            <a:off x="1253613" y="4123586"/>
            <a:ext cx="1311615" cy="1311615"/>
            <a:chOff x="0" y="0"/>
            <a:chExt cx="812800" cy="812800"/>
          </a:xfrm>
        </p:grpSpPr>
        <p:sp>
          <p:nvSpPr>
            <p:cNvPr id="377" name="Google Shape;377;g3b3ae0b1803_0_191"/>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FFFFF"/>
            </a:solidFill>
            <a:ln cap="sq" cmpd="sng" w="47625">
              <a:solidFill>
                <a:srgbClr val="9EC6AA"/>
              </a:solidFill>
              <a:prstDash val="solid"/>
              <a:miter lim="8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8" name="Google Shape;378;g3b3ae0b1803_0_191"/>
            <p:cNvSpPr txBox="1"/>
            <p:nvPr/>
          </p:nvSpPr>
          <p:spPr>
            <a:xfrm>
              <a:off x="76200" y="85725"/>
              <a:ext cx="660300" cy="651000"/>
            </a:xfrm>
            <a:prstGeom prst="rect">
              <a:avLst/>
            </a:prstGeom>
            <a:noFill/>
            <a:ln>
              <a:noFill/>
            </a:ln>
          </p:spPr>
          <p:txBody>
            <a:bodyPr anchorCtr="0" anchor="ctr" bIns="50800" lIns="50800" spcFirstLastPara="1" rIns="50800" wrap="square" tIns="50800">
              <a:noAutofit/>
            </a:bodyPr>
            <a:lstStyle/>
            <a:p>
              <a:pPr indent="0" lvl="0" marL="0" marR="0" rtl="0" algn="ctr">
                <a:lnSpc>
                  <a:spcPct val="15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79" name="Google Shape;379;g3b3ae0b1803_0_191"/>
          <p:cNvSpPr/>
          <p:nvPr/>
        </p:nvSpPr>
        <p:spPr>
          <a:xfrm>
            <a:off x="1512455" y="4354939"/>
            <a:ext cx="793920" cy="842355"/>
          </a:xfrm>
          <a:custGeom>
            <a:rect b="b" l="l" r="r" t="t"/>
            <a:pathLst>
              <a:path extrusionOk="0" h="842355" w="793920">
                <a:moveTo>
                  <a:pt x="0" y="0"/>
                </a:moveTo>
                <a:lnTo>
                  <a:pt x="793920" y="0"/>
                </a:lnTo>
                <a:lnTo>
                  <a:pt x="793920" y="842356"/>
                </a:lnTo>
                <a:lnTo>
                  <a:pt x="0" y="842356"/>
                </a:lnTo>
                <a:lnTo>
                  <a:pt x="0" y="0"/>
                </a:lnTo>
                <a:close/>
              </a:path>
            </a:pathLst>
          </a:custGeom>
          <a:blipFill rotWithShape="1">
            <a:blip r:embed="rId8">
              <a:alphaModFix/>
            </a:blip>
            <a:stretch>
              <a:fillRect b="0" l="0" r="0" t="0"/>
            </a:stretch>
          </a:blipFill>
          <a:ln>
            <a:noFill/>
          </a:ln>
        </p:spPr>
      </p:sp>
      <p:sp>
        <p:nvSpPr>
          <p:cNvPr id="380" name="Google Shape;380;g3b3ae0b1803_0_191"/>
          <p:cNvSpPr txBox="1"/>
          <p:nvPr/>
        </p:nvSpPr>
        <p:spPr>
          <a:xfrm>
            <a:off x="11465750" y="5911825"/>
            <a:ext cx="5357700" cy="20811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1200"/>
              </a:spcBef>
              <a:spcAft>
                <a:spcPts val="1200"/>
              </a:spcAft>
              <a:buClr>
                <a:srgbClr val="000000"/>
              </a:buClr>
              <a:buSzPts val="2200"/>
              <a:buFont typeface="Arial"/>
              <a:buNone/>
            </a:pPr>
            <a:r>
              <a:rPr b="1" lang="en-US" sz="2200">
                <a:solidFill>
                  <a:schemeClr val="dk1"/>
                </a:solidFill>
                <a:latin typeface="Poppins"/>
                <a:ea typeface="Poppins"/>
                <a:cs typeface="Poppins"/>
                <a:sym typeface="Poppins"/>
              </a:rPr>
              <a:t>Dica do Facilitador</a:t>
            </a:r>
            <a:r>
              <a:rPr b="1" i="0" lang="en-US" sz="2200" u="none" cap="none" strike="noStrike">
                <a:solidFill>
                  <a:schemeClr val="dk1"/>
                </a:solidFill>
                <a:latin typeface="Poppins"/>
                <a:ea typeface="Poppins"/>
                <a:cs typeface="Poppins"/>
                <a:sym typeface="Poppins"/>
              </a:rPr>
              <a:t>:</a:t>
            </a:r>
            <a:br>
              <a:rPr b="0" i="0" lang="en-US" sz="2200" u="none" cap="none" strike="noStrike">
                <a:solidFill>
                  <a:schemeClr val="dk1"/>
                </a:solidFill>
                <a:latin typeface="Poppins Light"/>
                <a:ea typeface="Poppins Light"/>
                <a:cs typeface="Poppins Light"/>
                <a:sym typeface="Poppins Light"/>
              </a:rPr>
            </a:br>
            <a:r>
              <a:rPr b="0" i="0" lang="en-US" sz="2200" u="none" cap="none" strike="noStrike">
                <a:solidFill>
                  <a:schemeClr val="dk1"/>
                </a:solidFill>
                <a:latin typeface="Poppins Light"/>
                <a:ea typeface="Poppins Light"/>
                <a:cs typeface="Poppins Light"/>
                <a:sym typeface="Poppins Light"/>
              </a:rPr>
              <a:t> </a:t>
            </a:r>
            <a:r>
              <a:rPr lang="en-US" sz="2200">
                <a:solidFill>
                  <a:schemeClr val="dk1"/>
                </a:solidFill>
                <a:latin typeface="Poppins Light"/>
                <a:ea typeface="Poppins Light"/>
                <a:cs typeface="Poppins Light"/>
                <a:sym typeface="Poppins Light"/>
              </a:rPr>
              <a:t>Liderar a atividade com entusiasmo, estabelecendo limites claros e garantindo que todos participam de forma segura e positiva.</a:t>
            </a:r>
            <a:endParaRPr sz="2200">
              <a:solidFill>
                <a:schemeClr val="dk1"/>
              </a:solidFill>
              <a:latin typeface="Poppins Light"/>
              <a:ea typeface="Poppins Light"/>
              <a:cs typeface="Poppins Light"/>
              <a:sym typeface="Poppins Light"/>
            </a:endParaRPr>
          </a:p>
        </p:txBody>
      </p:sp>
      <p:grpSp>
        <p:nvGrpSpPr>
          <p:cNvPr id="381" name="Google Shape;381;g3b3ae0b1803_0_191"/>
          <p:cNvGrpSpPr/>
          <p:nvPr/>
        </p:nvGrpSpPr>
        <p:grpSpPr>
          <a:xfrm>
            <a:off x="11347375" y="5475388"/>
            <a:ext cx="5594438" cy="2953984"/>
            <a:chOff x="0" y="0"/>
            <a:chExt cx="1171610" cy="799476"/>
          </a:xfrm>
        </p:grpSpPr>
        <p:sp>
          <p:nvSpPr>
            <p:cNvPr id="382" name="Google Shape;382;g3b3ae0b1803_0_191"/>
            <p:cNvSpPr/>
            <p:nvPr/>
          </p:nvSpPr>
          <p:spPr>
            <a:xfrm>
              <a:off x="0" y="0"/>
              <a:ext cx="1171610" cy="799476"/>
            </a:xfrm>
            <a:custGeom>
              <a:rect b="b" l="l" r="r" t="t"/>
              <a:pathLst>
                <a:path extrusionOk="0" h="799476" w="1171610">
                  <a:moveTo>
                    <a:pt x="0" y="0"/>
                  </a:moveTo>
                  <a:lnTo>
                    <a:pt x="1171610" y="0"/>
                  </a:lnTo>
                  <a:lnTo>
                    <a:pt x="1171610" y="799476"/>
                  </a:lnTo>
                  <a:lnTo>
                    <a:pt x="0" y="799476"/>
                  </a:lnTo>
                  <a:close/>
                </a:path>
              </a:pathLst>
            </a:custGeom>
            <a:solidFill>
              <a:srgbClr val="000000">
                <a:alpha val="0"/>
              </a:srgbClr>
            </a:solidFill>
            <a:ln cap="sq" cmpd="sng" w="38100">
              <a:solidFill>
                <a:srgbClr val="9EC6AA"/>
              </a:solidFill>
              <a:prstDash val="solid"/>
              <a:miter lim="8000"/>
              <a:headEnd len="sm" w="sm" type="none"/>
              <a:tailEnd len="sm" w="sm" type="none"/>
            </a:ln>
          </p:spPr>
        </p:sp>
        <p:sp>
          <p:nvSpPr>
            <p:cNvPr id="383" name="Google Shape;383;g3b3ae0b1803_0_191"/>
            <p:cNvSpPr txBox="1"/>
            <p:nvPr/>
          </p:nvSpPr>
          <p:spPr>
            <a:xfrm>
              <a:off x="0" y="9525"/>
              <a:ext cx="1171500" cy="789900"/>
            </a:xfrm>
            <a:prstGeom prst="rect">
              <a:avLst/>
            </a:prstGeom>
            <a:noFill/>
            <a:ln>
              <a:noFill/>
            </a:ln>
          </p:spPr>
          <p:txBody>
            <a:bodyPr anchorCtr="0" anchor="ctr" bIns="50800" lIns="50800" spcFirstLastPara="1" rIns="50800" wrap="square" tIns="50800">
              <a:noAutofit/>
            </a:bodyPr>
            <a:lstStyle/>
            <a:p>
              <a:pPr indent="0" lvl="0" marL="0" marR="0" rtl="0" algn="ctr">
                <a:lnSpc>
                  <a:spcPct val="15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84" name="Google Shape;384;g3b3ae0b1803_0_191"/>
          <p:cNvSpPr/>
          <p:nvPr/>
        </p:nvSpPr>
        <p:spPr>
          <a:xfrm>
            <a:off x="6780825" y="1827500"/>
            <a:ext cx="9838595" cy="2528343"/>
          </a:xfrm>
          <a:custGeom>
            <a:rect b="b" l="l" r="r" t="t"/>
            <a:pathLst>
              <a:path extrusionOk="0" h="799476" w="1171610">
                <a:moveTo>
                  <a:pt x="0" y="0"/>
                </a:moveTo>
                <a:lnTo>
                  <a:pt x="1171610" y="0"/>
                </a:lnTo>
                <a:lnTo>
                  <a:pt x="1171610" y="799476"/>
                </a:lnTo>
                <a:lnTo>
                  <a:pt x="0" y="799476"/>
                </a:lnTo>
                <a:close/>
              </a:path>
            </a:pathLst>
          </a:custGeom>
          <a:noFill/>
          <a:ln cap="sq" cmpd="sng" w="38100">
            <a:solidFill>
              <a:srgbClr val="286291"/>
            </a:solidFill>
            <a:prstDash val="solid"/>
            <a:miter lim="8000"/>
            <a:headEnd len="sm" w="sm" type="none"/>
            <a:tailEnd len="sm" w="sm" type="none"/>
          </a:ln>
        </p:spPr>
      </p:sp>
      <p:sp>
        <p:nvSpPr>
          <p:cNvPr id="385" name="Google Shape;385;g3b3ae0b1803_0_191"/>
          <p:cNvSpPr txBox="1"/>
          <p:nvPr/>
        </p:nvSpPr>
        <p:spPr>
          <a:xfrm>
            <a:off x="6979513" y="1969250"/>
            <a:ext cx="9450000" cy="24165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0"/>
              </a:spcAft>
              <a:buClr>
                <a:schemeClr val="dk1"/>
              </a:buClr>
              <a:buSzPts val="1100"/>
              <a:buFont typeface="Arial"/>
              <a:buNone/>
            </a:pPr>
            <a:r>
              <a:rPr b="1" lang="en-US" sz="2000">
                <a:solidFill>
                  <a:schemeClr val="dk1"/>
                </a:solidFill>
                <a:latin typeface="Poppins"/>
                <a:ea typeface="Poppins"/>
                <a:cs typeface="Poppins"/>
                <a:sym typeface="Poppins"/>
              </a:rPr>
              <a:t>Propósito: </a:t>
            </a:r>
            <a:r>
              <a:rPr lang="en-US" sz="2000">
                <a:solidFill>
                  <a:schemeClr val="dk1"/>
                </a:solidFill>
                <a:latin typeface="Poppins"/>
                <a:ea typeface="Poppins"/>
                <a:cs typeface="Poppins"/>
                <a:sym typeface="Poppins"/>
              </a:rPr>
              <a:t>Celebrar a conclusão da sessão, reforçando a experiência positiva do equilíbrio digital.</a:t>
            </a:r>
            <a:endParaRPr sz="2000">
              <a:solidFill>
                <a:schemeClr val="dk1"/>
              </a:solidFill>
              <a:latin typeface="Poppins"/>
              <a:ea typeface="Poppins"/>
              <a:cs typeface="Poppins"/>
              <a:sym typeface="Poppins"/>
            </a:endParaRPr>
          </a:p>
          <a:p>
            <a:pPr indent="0" lvl="0" marL="0" marR="0" rtl="0" algn="l">
              <a:lnSpc>
                <a:spcPct val="115000"/>
              </a:lnSpc>
              <a:spcBef>
                <a:spcPts val="1200"/>
              </a:spcBef>
              <a:spcAft>
                <a:spcPts val="0"/>
              </a:spcAft>
              <a:buClr>
                <a:schemeClr val="dk1"/>
              </a:buClr>
              <a:buSzPts val="1100"/>
              <a:buFont typeface="Arial"/>
              <a:buNone/>
            </a:pPr>
            <a:r>
              <a:rPr b="1" lang="en-US" sz="2000">
                <a:solidFill>
                  <a:schemeClr val="dk1"/>
                </a:solidFill>
                <a:latin typeface="Poppins"/>
                <a:ea typeface="Poppins"/>
                <a:cs typeface="Poppins"/>
                <a:sym typeface="Poppins"/>
              </a:rPr>
              <a:t>Resultados Esperados: </a:t>
            </a:r>
            <a:r>
              <a:rPr lang="en-US" sz="2000">
                <a:solidFill>
                  <a:schemeClr val="dk1"/>
                </a:solidFill>
                <a:latin typeface="Poppins"/>
                <a:ea typeface="Poppins"/>
                <a:cs typeface="Poppins"/>
                <a:sym typeface="Poppins"/>
              </a:rPr>
              <a:t>Os participantes libertam energia, reforçam a coesão do grupo e consolidam a aprendizagem através da criação de uma representação partilhada e divertida do bem-estar digital (canção, cântico ou movimento).</a:t>
            </a:r>
            <a:endParaRPr sz="2000">
              <a:solidFill>
                <a:schemeClr val="dk1"/>
              </a:solidFill>
              <a:latin typeface="Poppins"/>
              <a:ea typeface="Poppins"/>
              <a:cs typeface="Poppins"/>
              <a:sym typeface="Poppins"/>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sp>
        <p:nvSpPr>
          <p:cNvPr id="390" name="Google Shape;390;p8"/>
          <p:cNvSpPr txBox="1"/>
          <p:nvPr/>
        </p:nvSpPr>
        <p:spPr>
          <a:xfrm>
            <a:off x="1659851" y="1075650"/>
            <a:ext cx="5178000" cy="923400"/>
          </a:xfrm>
          <a:prstGeom prst="rect">
            <a:avLst/>
          </a:prstGeom>
          <a:noFill/>
          <a:ln>
            <a:noFill/>
          </a:ln>
        </p:spPr>
        <p:txBody>
          <a:bodyPr anchorCtr="0" anchor="t" bIns="0" lIns="0" spcFirstLastPara="1" rIns="0" wrap="square" tIns="0">
            <a:spAutoFit/>
          </a:bodyPr>
          <a:lstStyle/>
          <a:p>
            <a:pPr indent="0" lvl="0" marL="0" marR="0" rtl="0" algn="l">
              <a:lnSpc>
                <a:spcPct val="110000"/>
              </a:lnSpc>
              <a:spcBef>
                <a:spcPts val="0"/>
              </a:spcBef>
              <a:spcAft>
                <a:spcPts val="0"/>
              </a:spcAft>
              <a:buClr>
                <a:srgbClr val="000000"/>
              </a:buClr>
              <a:buSzPts val="7200"/>
              <a:buFont typeface="Arial"/>
              <a:buNone/>
            </a:pPr>
            <a:r>
              <a:rPr b="1" lang="en-US" sz="6000">
                <a:solidFill>
                  <a:srgbClr val="2B2B2B"/>
                </a:solidFill>
                <a:latin typeface="Poppins"/>
                <a:ea typeface="Poppins"/>
                <a:cs typeface="Poppins"/>
                <a:sym typeface="Poppins"/>
              </a:rPr>
              <a:t>Reflexão</a:t>
            </a:r>
            <a:endParaRPr b="0" i="0" sz="6000" u="none" cap="none" strike="noStrike">
              <a:solidFill>
                <a:srgbClr val="000000"/>
              </a:solidFill>
              <a:latin typeface="Arial"/>
              <a:ea typeface="Arial"/>
              <a:cs typeface="Arial"/>
              <a:sym typeface="Arial"/>
            </a:endParaRPr>
          </a:p>
        </p:txBody>
      </p:sp>
      <p:sp>
        <p:nvSpPr>
          <p:cNvPr id="391" name="Google Shape;391;p8"/>
          <p:cNvSpPr txBox="1"/>
          <p:nvPr/>
        </p:nvSpPr>
        <p:spPr>
          <a:xfrm>
            <a:off x="1659850" y="2703125"/>
            <a:ext cx="3916800" cy="400200"/>
          </a:xfrm>
          <a:prstGeom prst="rect">
            <a:avLst/>
          </a:prstGeom>
          <a:noFill/>
          <a:ln>
            <a:noFill/>
          </a:ln>
        </p:spPr>
        <p:txBody>
          <a:bodyPr anchorCtr="0" anchor="t" bIns="0" lIns="0" spcFirstLastPara="1" rIns="0" wrap="square" tIns="0">
            <a:spAutoFit/>
          </a:bodyPr>
          <a:lstStyle/>
          <a:p>
            <a:pPr indent="0" lvl="0" marL="0" marR="0" rtl="0" algn="ctr">
              <a:lnSpc>
                <a:spcPct val="110000"/>
              </a:lnSpc>
              <a:spcBef>
                <a:spcPts val="0"/>
              </a:spcBef>
              <a:spcAft>
                <a:spcPts val="0"/>
              </a:spcAft>
              <a:buClr>
                <a:srgbClr val="000000"/>
              </a:buClr>
              <a:buSzPts val="2600"/>
              <a:buFont typeface="Arial"/>
              <a:buNone/>
            </a:pPr>
            <a:r>
              <a:rPr b="1" lang="en-US" sz="2600">
                <a:solidFill>
                  <a:srgbClr val="2B2B2B"/>
                </a:solidFill>
                <a:latin typeface="Poppins"/>
                <a:ea typeface="Poppins"/>
                <a:cs typeface="Poppins"/>
                <a:sym typeface="Poppins"/>
              </a:rPr>
              <a:t>Diário Individual</a:t>
            </a:r>
            <a:endParaRPr b="0" i="0" sz="1400" u="none" cap="none" strike="noStrike">
              <a:solidFill>
                <a:srgbClr val="000000"/>
              </a:solidFill>
              <a:latin typeface="Arial"/>
              <a:ea typeface="Arial"/>
              <a:cs typeface="Arial"/>
              <a:sym typeface="Arial"/>
            </a:endParaRPr>
          </a:p>
        </p:txBody>
      </p:sp>
      <p:sp>
        <p:nvSpPr>
          <p:cNvPr id="392" name="Google Shape;392;p8"/>
          <p:cNvSpPr txBox="1"/>
          <p:nvPr/>
        </p:nvSpPr>
        <p:spPr>
          <a:xfrm>
            <a:off x="1207650" y="3272363"/>
            <a:ext cx="4821300" cy="5164800"/>
          </a:xfrm>
          <a:prstGeom prst="rect">
            <a:avLst/>
          </a:prstGeom>
          <a:noFill/>
          <a:ln>
            <a:noFill/>
          </a:ln>
        </p:spPr>
        <p:txBody>
          <a:bodyPr anchorCtr="0" anchor="t" bIns="0" lIns="0" spcFirstLastPara="1" rIns="0" wrap="square" tIns="0">
            <a:spAutoFit/>
          </a:bodyPr>
          <a:lstStyle/>
          <a:p>
            <a:pPr indent="0" lvl="0" marL="0" marR="0" rtl="0" algn="ctr">
              <a:lnSpc>
                <a:spcPct val="160000"/>
              </a:lnSpc>
              <a:spcBef>
                <a:spcPts val="0"/>
              </a:spcBef>
              <a:spcAft>
                <a:spcPts val="0"/>
              </a:spcAft>
              <a:buClr>
                <a:srgbClr val="000000"/>
              </a:buClr>
              <a:buSzPts val="1800"/>
              <a:buFont typeface="Arial"/>
              <a:buNone/>
            </a:pPr>
            <a:r>
              <a:rPr lang="en-US" sz="1800">
                <a:solidFill>
                  <a:srgbClr val="2B2B2B"/>
                </a:solidFill>
                <a:latin typeface="Poppins Light"/>
                <a:ea typeface="Poppins Light"/>
                <a:cs typeface="Poppins Light"/>
                <a:sym typeface="Poppins Light"/>
              </a:rPr>
              <a:t>Os participantes escrevem uma breve reflexão sobre como esta primeira sessão os fez sentir.</a:t>
            </a:r>
            <a:endParaRPr sz="1800">
              <a:solidFill>
                <a:srgbClr val="2B2B2B"/>
              </a:solidFill>
              <a:latin typeface="Poppins Light"/>
              <a:ea typeface="Poppins Light"/>
              <a:cs typeface="Poppins Light"/>
              <a:sym typeface="Poppins Light"/>
            </a:endParaRPr>
          </a:p>
          <a:p>
            <a:pPr indent="0" lvl="0" marL="0" marR="0" rtl="0" algn="l">
              <a:lnSpc>
                <a:spcPct val="160000"/>
              </a:lnSpc>
              <a:spcBef>
                <a:spcPts val="0"/>
              </a:spcBef>
              <a:spcAft>
                <a:spcPts val="0"/>
              </a:spcAft>
              <a:buClr>
                <a:srgbClr val="000000"/>
              </a:buClr>
              <a:buSzPts val="1800"/>
              <a:buFont typeface="Arial"/>
              <a:buNone/>
            </a:pPr>
            <a:r>
              <a:t/>
            </a:r>
            <a:endParaRPr sz="1800">
              <a:solidFill>
                <a:srgbClr val="2B2B2B"/>
              </a:solidFill>
              <a:latin typeface="Poppins Light"/>
              <a:ea typeface="Poppins Light"/>
              <a:cs typeface="Poppins Light"/>
              <a:sym typeface="Poppins Light"/>
            </a:endParaRPr>
          </a:p>
          <a:p>
            <a:pPr indent="-342900" lvl="0" marL="457200" marR="0" rtl="0" algn="l">
              <a:lnSpc>
                <a:spcPct val="100000"/>
              </a:lnSpc>
              <a:spcBef>
                <a:spcPts val="0"/>
              </a:spcBef>
              <a:spcAft>
                <a:spcPts val="0"/>
              </a:spcAft>
              <a:buClr>
                <a:srgbClr val="2B2B2B"/>
              </a:buClr>
              <a:buSzPts val="1800"/>
              <a:buFont typeface="Poppins Light"/>
              <a:buChar char="●"/>
            </a:pPr>
            <a:r>
              <a:rPr lang="en-US" sz="1800">
                <a:solidFill>
                  <a:srgbClr val="2B2B2B"/>
                </a:solidFill>
                <a:latin typeface="Poppins Light"/>
                <a:ea typeface="Poppins Light"/>
                <a:cs typeface="Poppins Light"/>
                <a:sym typeface="Poppins Light"/>
              </a:rPr>
              <a:t>Hoje percebi que…</a:t>
            </a:r>
            <a:endParaRPr sz="1800">
              <a:solidFill>
                <a:srgbClr val="2B2B2B"/>
              </a:solidFill>
              <a:latin typeface="Poppins Light"/>
              <a:ea typeface="Poppins Light"/>
              <a:cs typeface="Poppins Light"/>
              <a:sym typeface="Poppins Light"/>
            </a:endParaRPr>
          </a:p>
          <a:p>
            <a:pPr indent="-342900" lvl="0" marL="457200" marR="0" rtl="0" algn="l">
              <a:lnSpc>
                <a:spcPct val="100000"/>
              </a:lnSpc>
              <a:spcBef>
                <a:spcPts val="1000"/>
              </a:spcBef>
              <a:spcAft>
                <a:spcPts val="0"/>
              </a:spcAft>
              <a:buClr>
                <a:srgbClr val="2B2B2B"/>
              </a:buClr>
              <a:buSzPts val="1800"/>
              <a:buFont typeface="Poppins Light"/>
              <a:buChar char="●"/>
            </a:pPr>
            <a:r>
              <a:rPr lang="en-US" sz="1800">
                <a:solidFill>
                  <a:srgbClr val="2B2B2B"/>
                </a:solidFill>
                <a:latin typeface="Poppins Light"/>
                <a:ea typeface="Poppins Light"/>
                <a:cs typeface="Poppins Light"/>
                <a:sym typeface="Poppins Light"/>
              </a:rPr>
              <a:t>Uma coisa que foi fácil para mim foi…</a:t>
            </a:r>
            <a:endParaRPr sz="1800">
              <a:solidFill>
                <a:srgbClr val="2B2B2B"/>
              </a:solidFill>
              <a:latin typeface="Poppins Light"/>
              <a:ea typeface="Poppins Light"/>
              <a:cs typeface="Poppins Light"/>
              <a:sym typeface="Poppins Light"/>
            </a:endParaRPr>
          </a:p>
          <a:p>
            <a:pPr indent="-342900" lvl="0" marL="457200" marR="0" rtl="0" algn="l">
              <a:lnSpc>
                <a:spcPct val="100000"/>
              </a:lnSpc>
              <a:spcBef>
                <a:spcPts val="1000"/>
              </a:spcBef>
              <a:spcAft>
                <a:spcPts val="0"/>
              </a:spcAft>
              <a:buClr>
                <a:srgbClr val="2B2B2B"/>
              </a:buClr>
              <a:buSzPts val="1800"/>
              <a:buFont typeface="Poppins Light"/>
              <a:buChar char="●"/>
            </a:pPr>
            <a:r>
              <a:rPr lang="en-US" sz="1800">
                <a:solidFill>
                  <a:srgbClr val="2B2B2B"/>
                </a:solidFill>
                <a:latin typeface="Poppins Light"/>
                <a:ea typeface="Poppins Light"/>
                <a:cs typeface="Poppins Light"/>
                <a:sym typeface="Poppins Light"/>
              </a:rPr>
              <a:t>Uma coisa que foi difícil para mim foi…</a:t>
            </a:r>
            <a:endParaRPr sz="1800">
              <a:solidFill>
                <a:srgbClr val="2B2B2B"/>
              </a:solidFill>
              <a:latin typeface="Poppins Light"/>
              <a:ea typeface="Poppins Light"/>
              <a:cs typeface="Poppins Light"/>
              <a:sym typeface="Poppins Light"/>
            </a:endParaRPr>
          </a:p>
          <a:p>
            <a:pPr indent="-342900" lvl="0" marL="457200" marR="0" rtl="0" algn="l">
              <a:lnSpc>
                <a:spcPct val="100000"/>
              </a:lnSpc>
              <a:spcBef>
                <a:spcPts val="1000"/>
              </a:spcBef>
              <a:spcAft>
                <a:spcPts val="0"/>
              </a:spcAft>
              <a:buClr>
                <a:srgbClr val="2B2B2B"/>
              </a:buClr>
              <a:buSzPts val="1800"/>
              <a:buFont typeface="Poppins Light"/>
              <a:buChar char="●"/>
            </a:pPr>
            <a:r>
              <a:rPr lang="en-US" sz="1800">
                <a:solidFill>
                  <a:srgbClr val="2B2B2B"/>
                </a:solidFill>
                <a:latin typeface="Poppins Light"/>
                <a:ea typeface="Poppins Light"/>
                <a:cs typeface="Poppins Light"/>
                <a:sym typeface="Poppins Light"/>
              </a:rPr>
              <a:t>Sem o meu telemóvel senti-me…</a:t>
            </a:r>
            <a:endParaRPr sz="1800">
              <a:solidFill>
                <a:srgbClr val="2B2B2B"/>
              </a:solidFill>
              <a:latin typeface="Poppins Light"/>
              <a:ea typeface="Poppins Light"/>
              <a:cs typeface="Poppins Light"/>
              <a:sym typeface="Poppins Light"/>
            </a:endParaRPr>
          </a:p>
          <a:p>
            <a:pPr indent="-342900" lvl="0" marL="457200" marR="0" rtl="0" algn="l">
              <a:lnSpc>
                <a:spcPct val="100000"/>
              </a:lnSpc>
              <a:spcBef>
                <a:spcPts val="1000"/>
              </a:spcBef>
              <a:spcAft>
                <a:spcPts val="0"/>
              </a:spcAft>
              <a:buClr>
                <a:srgbClr val="2B2B2B"/>
              </a:buClr>
              <a:buSzPts val="1800"/>
              <a:buFont typeface="Poppins Light"/>
              <a:buChar char="●"/>
            </a:pPr>
            <a:r>
              <a:rPr lang="en-US" sz="1800">
                <a:solidFill>
                  <a:srgbClr val="2B2B2B"/>
                </a:solidFill>
                <a:latin typeface="Poppins Light"/>
                <a:ea typeface="Poppins Light"/>
                <a:cs typeface="Poppins Light"/>
                <a:sym typeface="Poppins Light"/>
              </a:rPr>
              <a:t>O desafio que me fez pensar mais foi…</a:t>
            </a:r>
            <a:endParaRPr sz="1800">
              <a:solidFill>
                <a:srgbClr val="2B2B2B"/>
              </a:solidFill>
              <a:latin typeface="Poppins Light"/>
              <a:ea typeface="Poppins Light"/>
              <a:cs typeface="Poppins Light"/>
              <a:sym typeface="Poppins Light"/>
            </a:endParaRPr>
          </a:p>
          <a:p>
            <a:pPr indent="-342900" lvl="0" marL="457200" marR="0" rtl="0" algn="l">
              <a:lnSpc>
                <a:spcPct val="100000"/>
              </a:lnSpc>
              <a:spcBef>
                <a:spcPts val="1000"/>
              </a:spcBef>
              <a:spcAft>
                <a:spcPts val="0"/>
              </a:spcAft>
              <a:buClr>
                <a:srgbClr val="2B2B2B"/>
              </a:buClr>
              <a:buSzPts val="1800"/>
              <a:buFont typeface="Poppins Light"/>
              <a:buChar char="●"/>
            </a:pPr>
            <a:r>
              <a:rPr lang="en-US" sz="1800">
                <a:solidFill>
                  <a:srgbClr val="2B2B2B"/>
                </a:solidFill>
                <a:latin typeface="Poppins Light"/>
                <a:ea typeface="Poppins Light"/>
                <a:cs typeface="Poppins Light"/>
                <a:sym typeface="Poppins Light"/>
              </a:rPr>
              <a:t>Uma pequena mudança que quero tentar esta semana é…</a:t>
            </a:r>
            <a:endParaRPr sz="1800">
              <a:solidFill>
                <a:srgbClr val="2B2B2B"/>
              </a:solidFill>
              <a:latin typeface="Poppins Light"/>
              <a:ea typeface="Poppins Light"/>
              <a:cs typeface="Poppins Light"/>
              <a:sym typeface="Poppins Light"/>
            </a:endParaRPr>
          </a:p>
          <a:p>
            <a:pPr indent="-342900" lvl="0" marL="457200" marR="0" rtl="0" algn="l">
              <a:lnSpc>
                <a:spcPct val="100000"/>
              </a:lnSpc>
              <a:spcBef>
                <a:spcPts val="1000"/>
              </a:spcBef>
              <a:spcAft>
                <a:spcPts val="0"/>
              </a:spcAft>
              <a:buClr>
                <a:srgbClr val="2B2B2B"/>
              </a:buClr>
              <a:buSzPts val="1800"/>
              <a:buFont typeface="Poppins Light"/>
              <a:buChar char="●"/>
            </a:pPr>
            <a:r>
              <a:rPr lang="en-US" sz="1800">
                <a:solidFill>
                  <a:srgbClr val="2B2B2B"/>
                </a:solidFill>
                <a:latin typeface="Poppins Light"/>
                <a:ea typeface="Poppins Light"/>
                <a:cs typeface="Poppins Light"/>
                <a:sym typeface="Poppins Light"/>
              </a:rPr>
              <a:t>Quando me desligo, noto que…</a:t>
            </a:r>
            <a:endParaRPr sz="1050">
              <a:solidFill>
                <a:srgbClr val="1F1F1F"/>
              </a:solidFill>
              <a:latin typeface="Roboto"/>
              <a:ea typeface="Roboto"/>
              <a:cs typeface="Roboto"/>
              <a:sym typeface="Roboto"/>
            </a:endParaRPr>
          </a:p>
          <a:p>
            <a:pPr indent="0" lvl="0" marL="0" marR="0" rtl="0" algn="l">
              <a:lnSpc>
                <a:spcPct val="160000"/>
              </a:lnSpc>
              <a:spcBef>
                <a:spcPts val="1000"/>
              </a:spcBef>
              <a:spcAft>
                <a:spcPts val="0"/>
              </a:spcAft>
              <a:buClr>
                <a:srgbClr val="000000"/>
              </a:buClr>
              <a:buSzPts val="1800"/>
              <a:buFont typeface="Arial"/>
              <a:buNone/>
            </a:pPr>
            <a:r>
              <a:t/>
            </a:r>
            <a:endParaRPr b="0" i="0" sz="1800" u="none" cap="none" strike="noStrike">
              <a:solidFill>
                <a:srgbClr val="2B2B2B"/>
              </a:solidFill>
              <a:latin typeface="Poppins Light"/>
              <a:ea typeface="Poppins Light"/>
              <a:cs typeface="Poppins Light"/>
              <a:sym typeface="Poppins Light"/>
            </a:endParaRPr>
          </a:p>
        </p:txBody>
      </p:sp>
      <p:sp>
        <p:nvSpPr>
          <p:cNvPr id="393" name="Google Shape;393;p8"/>
          <p:cNvSpPr txBox="1"/>
          <p:nvPr/>
        </p:nvSpPr>
        <p:spPr>
          <a:xfrm>
            <a:off x="7289052" y="2995589"/>
            <a:ext cx="3966600" cy="400200"/>
          </a:xfrm>
          <a:prstGeom prst="rect">
            <a:avLst/>
          </a:prstGeom>
          <a:noFill/>
          <a:ln>
            <a:noFill/>
          </a:ln>
        </p:spPr>
        <p:txBody>
          <a:bodyPr anchorCtr="0" anchor="t" bIns="0" lIns="0" spcFirstLastPara="1" rIns="0" wrap="square" tIns="0">
            <a:spAutoFit/>
          </a:bodyPr>
          <a:lstStyle/>
          <a:p>
            <a:pPr indent="0" lvl="0" marL="0" marR="0" rtl="0" algn="ctr">
              <a:lnSpc>
                <a:spcPct val="110000"/>
              </a:lnSpc>
              <a:spcBef>
                <a:spcPts val="0"/>
              </a:spcBef>
              <a:spcAft>
                <a:spcPts val="0"/>
              </a:spcAft>
              <a:buClr>
                <a:srgbClr val="000000"/>
              </a:buClr>
              <a:buSzPts val="2600"/>
              <a:buFont typeface="Arial"/>
              <a:buNone/>
            </a:pPr>
            <a:r>
              <a:rPr b="1" lang="en-US" sz="2600">
                <a:solidFill>
                  <a:srgbClr val="2B2B2B"/>
                </a:solidFill>
                <a:latin typeface="Poppins"/>
                <a:ea typeface="Poppins"/>
                <a:cs typeface="Poppins"/>
                <a:sym typeface="Poppins"/>
              </a:rPr>
              <a:t>Ronda de Grupo</a:t>
            </a:r>
            <a:endParaRPr b="0" i="0" sz="1400" u="none" cap="none" strike="noStrike">
              <a:solidFill>
                <a:srgbClr val="000000"/>
              </a:solidFill>
              <a:latin typeface="Arial"/>
              <a:ea typeface="Arial"/>
              <a:cs typeface="Arial"/>
              <a:sym typeface="Arial"/>
            </a:endParaRPr>
          </a:p>
        </p:txBody>
      </p:sp>
      <p:sp>
        <p:nvSpPr>
          <p:cNvPr id="394" name="Google Shape;394;p8"/>
          <p:cNvSpPr txBox="1"/>
          <p:nvPr/>
        </p:nvSpPr>
        <p:spPr>
          <a:xfrm>
            <a:off x="6837836" y="3721475"/>
            <a:ext cx="4821300" cy="4710000"/>
          </a:xfrm>
          <a:prstGeom prst="rect">
            <a:avLst/>
          </a:prstGeom>
          <a:noFill/>
          <a:ln>
            <a:noFill/>
          </a:ln>
        </p:spPr>
        <p:txBody>
          <a:bodyPr anchorCtr="0" anchor="t" bIns="0" lIns="0" spcFirstLastPara="1" rIns="0" wrap="square" tIns="0">
            <a:spAutoFit/>
          </a:bodyPr>
          <a:lstStyle/>
          <a:p>
            <a:pPr indent="0" lvl="0" marL="0" rtl="0" algn="ctr">
              <a:lnSpc>
                <a:spcPct val="160000"/>
              </a:lnSpc>
              <a:spcBef>
                <a:spcPts val="0"/>
              </a:spcBef>
              <a:spcAft>
                <a:spcPts val="0"/>
              </a:spcAft>
              <a:buClr>
                <a:schemeClr val="dk1"/>
              </a:buClr>
              <a:buSzPts val="1100"/>
              <a:buFont typeface="Arial"/>
              <a:buNone/>
            </a:pPr>
            <a:r>
              <a:rPr lang="en-US" sz="1800">
                <a:solidFill>
                  <a:srgbClr val="2B2B2B"/>
                </a:solidFill>
                <a:latin typeface="Poppins Light"/>
                <a:ea typeface="Poppins Light"/>
                <a:cs typeface="Poppins Light"/>
                <a:sym typeface="Poppins Light"/>
              </a:rPr>
              <a:t>Volta rápida onde cada pessoa oferece uma palavra ou frase curta sobre como se sente após a missão.</a:t>
            </a:r>
            <a:endParaRPr sz="1800">
              <a:solidFill>
                <a:srgbClr val="2B2B2B"/>
              </a:solidFill>
              <a:latin typeface="Poppins Light"/>
              <a:ea typeface="Poppins Light"/>
              <a:cs typeface="Poppins Light"/>
              <a:sym typeface="Poppins Light"/>
            </a:endParaRPr>
          </a:p>
          <a:p>
            <a:pPr indent="0" lvl="0" marL="457200" marR="0" rtl="0" algn="l">
              <a:lnSpc>
                <a:spcPct val="160000"/>
              </a:lnSpc>
              <a:spcBef>
                <a:spcPts val="0"/>
              </a:spcBef>
              <a:spcAft>
                <a:spcPts val="0"/>
              </a:spcAft>
              <a:buNone/>
            </a:pPr>
            <a:r>
              <a:t/>
            </a:r>
            <a:endParaRPr sz="1800">
              <a:solidFill>
                <a:srgbClr val="2B2B2B"/>
              </a:solidFill>
              <a:latin typeface="Poppins Light"/>
              <a:ea typeface="Poppins Light"/>
              <a:cs typeface="Poppins Light"/>
              <a:sym typeface="Poppins Light"/>
            </a:endParaRPr>
          </a:p>
          <a:p>
            <a:pPr indent="-342900" lvl="0" marL="457200" marR="0" rtl="0" algn="l">
              <a:lnSpc>
                <a:spcPct val="160000"/>
              </a:lnSpc>
              <a:spcBef>
                <a:spcPts val="0"/>
              </a:spcBef>
              <a:spcAft>
                <a:spcPts val="0"/>
              </a:spcAft>
              <a:buClr>
                <a:srgbClr val="2B2B2B"/>
              </a:buClr>
              <a:buSzPts val="1800"/>
              <a:buFont typeface="Poppins Light"/>
              <a:buChar char="●"/>
            </a:pPr>
            <a:r>
              <a:rPr lang="en-US" sz="1800">
                <a:solidFill>
                  <a:srgbClr val="2B2B2B"/>
                </a:solidFill>
                <a:latin typeface="Poppins Light"/>
                <a:ea typeface="Poppins Light"/>
                <a:cs typeface="Poppins Light"/>
                <a:sym typeface="Poppins Light"/>
              </a:rPr>
              <a:t>Uma palavra sobre como me sinto agora é…</a:t>
            </a:r>
            <a:endParaRPr sz="1800">
              <a:solidFill>
                <a:srgbClr val="2B2B2B"/>
              </a:solidFill>
              <a:latin typeface="Poppins Light"/>
              <a:ea typeface="Poppins Light"/>
              <a:cs typeface="Poppins Light"/>
              <a:sym typeface="Poppins Light"/>
            </a:endParaRPr>
          </a:p>
          <a:p>
            <a:pPr indent="-342900" lvl="0" marL="457200" marR="0" rtl="0" algn="l">
              <a:lnSpc>
                <a:spcPct val="160000"/>
              </a:lnSpc>
              <a:spcBef>
                <a:spcPts val="0"/>
              </a:spcBef>
              <a:spcAft>
                <a:spcPts val="0"/>
              </a:spcAft>
              <a:buClr>
                <a:srgbClr val="2B2B2B"/>
              </a:buClr>
              <a:buSzPts val="1800"/>
              <a:buFont typeface="Poppins Light"/>
              <a:buChar char="●"/>
            </a:pPr>
            <a:r>
              <a:rPr lang="en-US" sz="1800">
                <a:solidFill>
                  <a:srgbClr val="2B2B2B"/>
                </a:solidFill>
                <a:latin typeface="Poppins Light"/>
                <a:ea typeface="Poppins Light"/>
                <a:cs typeface="Poppins Light"/>
                <a:sym typeface="Poppins Light"/>
              </a:rPr>
              <a:t>Depois desta sessão quero…</a:t>
            </a:r>
            <a:endParaRPr sz="1800">
              <a:solidFill>
                <a:srgbClr val="2B2B2B"/>
              </a:solidFill>
              <a:latin typeface="Poppins Light"/>
              <a:ea typeface="Poppins Light"/>
              <a:cs typeface="Poppins Light"/>
              <a:sym typeface="Poppins Light"/>
            </a:endParaRPr>
          </a:p>
          <a:p>
            <a:pPr indent="-342900" lvl="0" marL="457200" marR="0" rtl="0" algn="l">
              <a:lnSpc>
                <a:spcPct val="160000"/>
              </a:lnSpc>
              <a:spcBef>
                <a:spcPts val="0"/>
              </a:spcBef>
              <a:spcAft>
                <a:spcPts val="0"/>
              </a:spcAft>
              <a:buClr>
                <a:srgbClr val="2B2B2B"/>
              </a:buClr>
              <a:buSzPts val="1800"/>
              <a:buFont typeface="Poppins Light"/>
              <a:buChar char="●"/>
            </a:pPr>
            <a:r>
              <a:rPr lang="en-US" sz="1800">
                <a:solidFill>
                  <a:srgbClr val="2B2B2B"/>
                </a:solidFill>
                <a:latin typeface="Poppins Light"/>
                <a:ea typeface="Poppins Light"/>
                <a:cs typeface="Poppins Light"/>
                <a:sym typeface="Poppins Light"/>
              </a:rPr>
              <a:t>A minha “palavra de bem-estar digital” hoje é… (exemplos: calmo, cansado, curioso, orgulhoso, relaxado, desafiado)</a:t>
            </a:r>
            <a:endParaRPr b="0" i="0" sz="1800" u="none" cap="none" strike="noStrike">
              <a:solidFill>
                <a:srgbClr val="2B2B2B"/>
              </a:solidFill>
              <a:latin typeface="Poppins Light"/>
              <a:ea typeface="Poppins Light"/>
              <a:cs typeface="Poppins Light"/>
              <a:sym typeface="Poppins Light"/>
            </a:endParaRPr>
          </a:p>
        </p:txBody>
      </p:sp>
      <p:sp>
        <p:nvSpPr>
          <p:cNvPr id="395" name="Google Shape;395;p8"/>
          <p:cNvSpPr txBox="1"/>
          <p:nvPr/>
        </p:nvSpPr>
        <p:spPr>
          <a:xfrm>
            <a:off x="12964975" y="2995600"/>
            <a:ext cx="4656600" cy="400200"/>
          </a:xfrm>
          <a:prstGeom prst="rect">
            <a:avLst/>
          </a:prstGeom>
          <a:noFill/>
          <a:ln>
            <a:noFill/>
          </a:ln>
        </p:spPr>
        <p:txBody>
          <a:bodyPr anchorCtr="0" anchor="t" bIns="0" lIns="0" spcFirstLastPara="1" rIns="0" wrap="square" tIns="0">
            <a:spAutoFit/>
          </a:bodyPr>
          <a:lstStyle/>
          <a:p>
            <a:pPr indent="0" lvl="0" marL="0" marR="0" rtl="0" algn="ctr">
              <a:lnSpc>
                <a:spcPct val="110000"/>
              </a:lnSpc>
              <a:spcBef>
                <a:spcPts val="0"/>
              </a:spcBef>
              <a:spcAft>
                <a:spcPts val="0"/>
              </a:spcAft>
              <a:buClr>
                <a:srgbClr val="000000"/>
              </a:buClr>
              <a:buSzPts val="2600"/>
              <a:buFont typeface="Arial"/>
              <a:buNone/>
            </a:pPr>
            <a:r>
              <a:rPr b="1" lang="en-US" sz="2600">
                <a:solidFill>
                  <a:srgbClr val="2B2B2B"/>
                </a:solidFill>
                <a:latin typeface="Poppins"/>
                <a:ea typeface="Poppins"/>
                <a:cs typeface="Poppins"/>
                <a:sym typeface="Poppins"/>
              </a:rPr>
              <a:t>Notas de reflexão de grupo</a:t>
            </a:r>
            <a:endParaRPr b="1" sz="2600">
              <a:solidFill>
                <a:srgbClr val="2B2B2B"/>
              </a:solidFill>
              <a:latin typeface="Poppins"/>
              <a:ea typeface="Poppins"/>
              <a:cs typeface="Poppins"/>
              <a:sym typeface="Poppins"/>
            </a:endParaRPr>
          </a:p>
        </p:txBody>
      </p:sp>
      <p:sp>
        <p:nvSpPr>
          <p:cNvPr id="396" name="Google Shape;396;p8"/>
          <p:cNvSpPr txBox="1"/>
          <p:nvPr/>
        </p:nvSpPr>
        <p:spPr>
          <a:xfrm>
            <a:off x="12467988" y="3493438"/>
            <a:ext cx="4821300" cy="6156900"/>
          </a:xfrm>
          <a:prstGeom prst="rect">
            <a:avLst/>
          </a:prstGeom>
          <a:noFill/>
          <a:ln>
            <a:noFill/>
          </a:ln>
        </p:spPr>
        <p:txBody>
          <a:bodyPr anchorCtr="0" anchor="t" bIns="0" lIns="0" spcFirstLastPara="1" rIns="0" wrap="square" tIns="0">
            <a:spAutoFit/>
          </a:bodyPr>
          <a:lstStyle/>
          <a:p>
            <a:pPr indent="-330200" lvl="0" marL="457200" marR="0" rtl="0" algn="l">
              <a:lnSpc>
                <a:spcPct val="160000"/>
              </a:lnSpc>
              <a:spcBef>
                <a:spcPts val="0"/>
              </a:spcBef>
              <a:spcAft>
                <a:spcPts val="0"/>
              </a:spcAft>
              <a:buClr>
                <a:srgbClr val="2B2B2B"/>
              </a:buClr>
              <a:buSzPts val="1600"/>
              <a:buFont typeface="Poppins Light"/>
              <a:buChar char="●"/>
            </a:pPr>
            <a:r>
              <a:rPr lang="en-US" sz="1600">
                <a:solidFill>
                  <a:srgbClr val="2B2B2B"/>
                </a:solidFill>
                <a:latin typeface="Poppins Light"/>
                <a:ea typeface="Poppins Light"/>
                <a:cs typeface="Poppins Light"/>
                <a:sym typeface="Poppins Light"/>
              </a:rPr>
              <a:t>O que mais o surpreendeu durante a Missão Detox?</a:t>
            </a:r>
            <a:endParaRPr sz="1600">
              <a:solidFill>
                <a:srgbClr val="2B2B2B"/>
              </a:solidFill>
              <a:latin typeface="Poppins Light"/>
              <a:ea typeface="Poppins Light"/>
              <a:cs typeface="Poppins Light"/>
              <a:sym typeface="Poppins Light"/>
            </a:endParaRPr>
          </a:p>
          <a:p>
            <a:pPr indent="-330200" lvl="0" marL="457200" marR="0" rtl="0" algn="l">
              <a:lnSpc>
                <a:spcPct val="160000"/>
              </a:lnSpc>
              <a:spcBef>
                <a:spcPts val="0"/>
              </a:spcBef>
              <a:spcAft>
                <a:spcPts val="0"/>
              </a:spcAft>
              <a:buClr>
                <a:srgbClr val="2B2B2B"/>
              </a:buClr>
              <a:buSzPts val="1600"/>
              <a:buFont typeface="Poppins Light"/>
              <a:buChar char="●"/>
            </a:pPr>
            <a:r>
              <a:rPr lang="en-US" sz="1600">
                <a:solidFill>
                  <a:srgbClr val="2B2B2B"/>
                </a:solidFill>
                <a:latin typeface="Poppins Light"/>
                <a:ea typeface="Poppins Light"/>
                <a:cs typeface="Poppins Light"/>
                <a:sym typeface="Poppins Light"/>
              </a:rPr>
              <a:t>Quando se sentiu mais relaxado ou mais energizado?</a:t>
            </a:r>
            <a:endParaRPr sz="1600">
              <a:solidFill>
                <a:srgbClr val="2B2B2B"/>
              </a:solidFill>
              <a:latin typeface="Poppins Light"/>
              <a:ea typeface="Poppins Light"/>
              <a:cs typeface="Poppins Light"/>
              <a:sym typeface="Poppins Light"/>
            </a:endParaRPr>
          </a:p>
          <a:p>
            <a:pPr indent="-330200" lvl="0" marL="457200" marR="0" rtl="0" algn="l">
              <a:lnSpc>
                <a:spcPct val="160000"/>
              </a:lnSpc>
              <a:spcBef>
                <a:spcPts val="0"/>
              </a:spcBef>
              <a:spcAft>
                <a:spcPts val="0"/>
              </a:spcAft>
              <a:buClr>
                <a:srgbClr val="2B2B2B"/>
              </a:buClr>
              <a:buSzPts val="1600"/>
              <a:buFont typeface="Poppins Light"/>
              <a:buChar char="●"/>
            </a:pPr>
            <a:r>
              <a:rPr lang="en-US" sz="1600">
                <a:solidFill>
                  <a:srgbClr val="2B2B2B"/>
                </a:solidFill>
                <a:latin typeface="Poppins Light"/>
                <a:ea typeface="Poppins Light"/>
                <a:cs typeface="Poppins Light"/>
                <a:sym typeface="Poppins Light"/>
              </a:rPr>
              <a:t>Alguma atividade o fez perceber com que frequência pega no seu telemóvel?</a:t>
            </a:r>
            <a:endParaRPr sz="1600">
              <a:solidFill>
                <a:srgbClr val="2B2B2B"/>
              </a:solidFill>
              <a:latin typeface="Poppins Light"/>
              <a:ea typeface="Poppins Light"/>
              <a:cs typeface="Poppins Light"/>
              <a:sym typeface="Poppins Light"/>
            </a:endParaRPr>
          </a:p>
          <a:p>
            <a:pPr indent="-330200" lvl="0" marL="457200" marR="0" rtl="0" algn="l">
              <a:lnSpc>
                <a:spcPct val="160000"/>
              </a:lnSpc>
              <a:spcBef>
                <a:spcPts val="0"/>
              </a:spcBef>
              <a:spcAft>
                <a:spcPts val="0"/>
              </a:spcAft>
              <a:buClr>
                <a:srgbClr val="2B2B2B"/>
              </a:buClr>
              <a:buSzPts val="1600"/>
              <a:buFont typeface="Poppins Light"/>
              <a:buChar char="●"/>
            </a:pPr>
            <a:r>
              <a:rPr lang="en-US" sz="1600">
                <a:solidFill>
                  <a:srgbClr val="2B2B2B"/>
                </a:solidFill>
                <a:latin typeface="Poppins Light"/>
                <a:ea typeface="Poppins Light"/>
                <a:cs typeface="Poppins Light"/>
                <a:sym typeface="Poppins Light"/>
              </a:rPr>
              <a:t>Qual desafio lhe mostrou que a diversão offline ainda é possível?</a:t>
            </a:r>
            <a:endParaRPr sz="1600">
              <a:solidFill>
                <a:srgbClr val="2B2B2B"/>
              </a:solidFill>
              <a:latin typeface="Poppins Light"/>
              <a:ea typeface="Poppins Light"/>
              <a:cs typeface="Poppins Light"/>
              <a:sym typeface="Poppins Light"/>
            </a:endParaRPr>
          </a:p>
          <a:p>
            <a:pPr indent="-330200" lvl="0" marL="457200" marR="0" rtl="0" algn="l">
              <a:lnSpc>
                <a:spcPct val="160000"/>
              </a:lnSpc>
              <a:spcBef>
                <a:spcPts val="0"/>
              </a:spcBef>
              <a:spcAft>
                <a:spcPts val="0"/>
              </a:spcAft>
              <a:buClr>
                <a:srgbClr val="2B2B2B"/>
              </a:buClr>
              <a:buSzPts val="1600"/>
              <a:buFont typeface="Poppins Light"/>
              <a:buChar char="●"/>
            </a:pPr>
            <a:r>
              <a:rPr lang="en-US" sz="1600">
                <a:solidFill>
                  <a:srgbClr val="2B2B2B"/>
                </a:solidFill>
                <a:latin typeface="Poppins Light"/>
                <a:ea typeface="Poppins Light"/>
                <a:cs typeface="Poppins Light"/>
                <a:sym typeface="Poppins Light"/>
              </a:rPr>
              <a:t>Houve algum momento em que o trabalho em equipa facilitou a tarefa?</a:t>
            </a:r>
            <a:endParaRPr sz="1600">
              <a:solidFill>
                <a:srgbClr val="2B2B2B"/>
              </a:solidFill>
              <a:latin typeface="Poppins Light"/>
              <a:ea typeface="Poppins Light"/>
              <a:cs typeface="Poppins Light"/>
              <a:sym typeface="Poppins Light"/>
            </a:endParaRPr>
          </a:p>
          <a:p>
            <a:pPr indent="-330200" lvl="0" marL="457200" marR="0" rtl="0" algn="l">
              <a:lnSpc>
                <a:spcPct val="160000"/>
              </a:lnSpc>
              <a:spcBef>
                <a:spcPts val="0"/>
              </a:spcBef>
              <a:spcAft>
                <a:spcPts val="0"/>
              </a:spcAft>
              <a:buClr>
                <a:srgbClr val="2B2B2B"/>
              </a:buClr>
              <a:buSzPts val="1600"/>
              <a:buFont typeface="Poppins Light"/>
              <a:buChar char="●"/>
            </a:pPr>
            <a:r>
              <a:rPr lang="en-US" sz="1600">
                <a:solidFill>
                  <a:srgbClr val="2B2B2B"/>
                </a:solidFill>
                <a:latin typeface="Poppins Light"/>
                <a:ea typeface="Poppins Light"/>
                <a:cs typeface="Poppins Light"/>
                <a:sym typeface="Poppins Light"/>
              </a:rPr>
              <a:t>O que tentará mudar na sua rotina diária depois de hoje?</a:t>
            </a:r>
            <a:endParaRPr sz="1600">
              <a:solidFill>
                <a:srgbClr val="2B2B2B"/>
              </a:solidFill>
              <a:latin typeface="Poppins Light"/>
              <a:ea typeface="Poppins Light"/>
              <a:cs typeface="Poppins Light"/>
              <a:sym typeface="Poppins Light"/>
            </a:endParaRPr>
          </a:p>
          <a:p>
            <a:pPr indent="-330200" lvl="0" marL="457200" marR="0" rtl="0" algn="l">
              <a:lnSpc>
                <a:spcPct val="160000"/>
              </a:lnSpc>
              <a:spcBef>
                <a:spcPts val="0"/>
              </a:spcBef>
              <a:spcAft>
                <a:spcPts val="0"/>
              </a:spcAft>
              <a:buClr>
                <a:srgbClr val="2B2B2B"/>
              </a:buClr>
              <a:buSzPts val="1600"/>
              <a:buFont typeface="Poppins Light"/>
              <a:buChar char="●"/>
            </a:pPr>
            <a:r>
              <a:rPr lang="en-US" sz="1600">
                <a:solidFill>
                  <a:srgbClr val="2B2B2B"/>
                </a:solidFill>
                <a:latin typeface="Poppins Light"/>
                <a:ea typeface="Poppins Light"/>
                <a:cs typeface="Poppins Light"/>
                <a:sym typeface="Poppins Light"/>
              </a:rPr>
              <a:t>Se pudesse repetir um desafio em casa ou na escola, qual seria?</a:t>
            </a:r>
            <a:endParaRPr sz="1600">
              <a:solidFill>
                <a:srgbClr val="2B2B2B"/>
              </a:solidFill>
              <a:latin typeface="Poppins Light"/>
              <a:ea typeface="Poppins Light"/>
              <a:cs typeface="Poppins Light"/>
              <a:sym typeface="Poppins Light"/>
            </a:endParaRPr>
          </a:p>
          <a:p>
            <a:pPr indent="-330200" lvl="0" marL="457200" marR="0" rtl="0" algn="l">
              <a:lnSpc>
                <a:spcPct val="160000"/>
              </a:lnSpc>
              <a:spcBef>
                <a:spcPts val="0"/>
              </a:spcBef>
              <a:spcAft>
                <a:spcPts val="0"/>
              </a:spcAft>
              <a:buClr>
                <a:srgbClr val="2B2B2B"/>
              </a:buClr>
              <a:buSzPts val="1600"/>
              <a:buFont typeface="Poppins Light"/>
              <a:buChar char="●"/>
            </a:pPr>
            <a:r>
              <a:rPr lang="en-US" sz="1600">
                <a:solidFill>
                  <a:srgbClr val="2B2B2B"/>
                </a:solidFill>
                <a:latin typeface="Poppins Light"/>
                <a:ea typeface="Poppins Light"/>
                <a:cs typeface="Poppins Light"/>
                <a:sym typeface="Poppins Light"/>
              </a:rPr>
              <a:t>O que notou sobre o seu humor quando não estava a usar dispositivos?</a:t>
            </a:r>
            <a:endParaRPr sz="1600">
              <a:solidFill>
                <a:srgbClr val="2B2B2B"/>
              </a:solidFill>
              <a:latin typeface="Poppins Light"/>
              <a:ea typeface="Poppins Light"/>
              <a:cs typeface="Poppins Light"/>
              <a:sym typeface="Poppins Light"/>
            </a:endParaRPr>
          </a:p>
        </p:txBody>
      </p:sp>
      <p:sp>
        <p:nvSpPr>
          <p:cNvPr id="397" name="Google Shape;397;p8"/>
          <p:cNvSpPr/>
          <p:nvPr/>
        </p:nvSpPr>
        <p:spPr>
          <a:xfrm>
            <a:off x="17477803" y="8666605"/>
            <a:ext cx="1620395" cy="1620395"/>
          </a:xfrm>
          <a:custGeom>
            <a:rect b="b" l="l" r="r" t="t"/>
            <a:pathLst>
              <a:path extrusionOk="0" h="1620395" w="1620395">
                <a:moveTo>
                  <a:pt x="0" y="0"/>
                </a:moveTo>
                <a:lnTo>
                  <a:pt x="1620394" y="0"/>
                </a:lnTo>
                <a:lnTo>
                  <a:pt x="1620394" y="1620395"/>
                </a:lnTo>
                <a:lnTo>
                  <a:pt x="0" y="1620395"/>
                </a:lnTo>
                <a:lnTo>
                  <a:pt x="0" y="0"/>
                </a:lnTo>
                <a:close/>
              </a:path>
            </a:pathLst>
          </a:custGeom>
          <a:blipFill rotWithShape="1">
            <a:blip r:embed="rId3">
              <a:alphaModFix/>
            </a:blip>
            <a:stretch>
              <a:fillRect b="0" l="0" r="0" t="0"/>
            </a:stretch>
          </a:blipFill>
          <a:ln>
            <a:noFill/>
          </a:ln>
        </p:spPr>
      </p:sp>
      <p:sp>
        <p:nvSpPr>
          <p:cNvPr id="398" name="Google Shape;398;p8"/>
          <p:cNvSpPr/>
          <p:nvPr/>
        </p:nvSpPr>
        <p:spPr>
          <a:xfrm>
            <a:off x="-388508" y="1313996"/>
            <a:ext cx="777016" cy="777016"/>
          </a:xfrm>
          <a:custGeom>
            <a:rect b="b" l="l" r="r" t="t"/>
            <a:pathLst>
              <a:path extrusionOk="0" h="777016" w="777016">
                <a:moveTo>
                  <a:pt x="0" y="0"/>
                </a:moveTo>
                <a:lnTo>
                  <a:pt x="777016" y="0"/>
                </a:lnTo>
                <a:lnTo>
                  <a:pt x="777016" y="777016"/>
                </a:lnTo>
                <a:lnTo>
                  <a:pt x="0" y="777016"/>
                </a:lnTo>
                <a:lnTo>
                  <a:pt x="0" y="0"/>
                </a:lnTo>
                <a:close/>
              </a:path>
            </a:pathLst>
          </a:custGeom>
          <a:blipFill rotWithShape="1">
            <a:blip r:embed="rId4">
              <a:alphaModFix/>
            </a:blip>
            <a:stretch>
              <a:fillRect b="0" l="0" r="0" t="0"/>
            </a:stretch>
          </a:blipFill>
          <a:ln>
            <a:noFill/>
          </a:ln>
        </p:spPr>
      </p:sp>
      <p:sp>
        <p:nvSpPr>
          <p:cNvPr id="399" name="Google Shape;399;p8"/>
          <p:cNvSpPr/>
          <p:nvPr/>
        </p:nvSpPr>
        <p:spPr>
          <a:xfrm rot="10800000">
            <a:off x="-159" y="8567597"/>
            <a:ext cx="1580884" cy="1719403"/>
          </a:xfrm>
          <a:custGeom>
            <a:rect b="b" l="l" r="r" t="t"/>
            <a:pathLst>
              <a:path extrusionOk="0" h="2176460" w="2195672">
                <a:moveTo>
                  <a:pt x="2195672" y="2176460"/>
                </a:moveTo>
                <a:lnTo>
                  <a:pt x="0" y="2176460"/>
                </a:lnTo>
                <a:lnTo>
                  <a:pt x="0" y="0"/>
                </a:lnTo>
                <a:lnTo>
                  <a:pt x="2195672" y="0"/>
                </a:lnTo>
                <a:lnTo>
                  <a:pt x="2195672" y="2176460"/>
                </a:lnTo>
                <a:close/>
              </a:path>
            </a:pathLst>
          </a:custGeom>
          <a:blipFill rotWithShape="1">
            <a:blip r:embed="rId5">
              <a:alphaModFix/>
            </a:blip>
            <a:stretch>
              <a:fillRect b="0" l="0" r="0" t="0"/>
            </a:stretch>
          </a:blipFill>
          <a:ln>
            <a:noFill/>
          </a:ln>
        </p:spPr>
      </p:sp>
      <p:sp>
        <p:nvSpPr>
          <p:cNvPr id="400" name="Google Shape;400;p8"/>
          <p:cNvSpPr/>
          <p:nvPr/>
        </p:nvSpPr>
        <p:spPr>
          <a:xfrm flipH="1" rot="10800000">
            <a:off x="16064575" y="-1747"/>
            <a:ext cx="2220662" cy="2501322"/>
          </a:xfrm>
          <a:custGeom>
            <a:rect b="b" l="l" r="r" t="t"/>
            <a:pathLst>
              <a:path extrusionOk="0" h="2995595" w="2767180">
                <a:moveTo>
                  <a:pt x="0" y="2995595"/>
                </a:moveTo>
                <a:lnTo>
                  <a:pt x="2767180" y="2995595"/>
                </a:lnTo>
                <a:lnTo>
                  <a:pt x="2767180" y="0"/>
                </a:lnTo>
                <a:lnTo>
                  <a:pt x="0" y="0"/>
                </a:lnTo>
                <a:lnTo>
                  <a:pt x="0" y="2995595"/>
                </a:lnTo>
                <a:close/>
              </a:path>
            </a:pathLst>
          </a:custGeom>
          <a:blipFill rotWithShape="1">
            <a:blip r:embed="rId6">
              <a:alphaModFix/>
            </a:blip>
            <a:stretch>
              <a:fillRect b="0" l="0" r="0" t="0"/>
            </a:stretch>
          </a:blipFill>
          <a:ln>
            <a:noFill/>
          </a:ln>
        </p:spPr>
      </p:sp>
      <p:sp>
        <p:nvSpPr>
          <p:cNvPr id="401" name="Google Shape;401;p8"/>
          <p:cNvSpPr/>
          <p:nvPr/>
        </p:nvSpPr>
        <p:spPr>
          <a:xfrm>
            <a:off x="8023302" y="8078084"/>
            <a:ext cx="2241395" cy="2241395"/>
          </a:xfrm>
          <a:custGeom>
            <a:rect b="b" l="l" r="r" t="t"/>
            <a:pathLst>
              <a:path extrusionOk="0" h="2241395" w="2241395">
                <a:moveTo>
                  <a:pt x="0" y="0"/>
                </a:moveTo>
                <a:lnTo>
                  <a:pt x="2241396" y="0"/>
                </a:lnTo>
                <a:lnTo>
                  <a:pt x="2241396" y="2241395"/>
                </a:lnTo>
                <a:lnTo>
                  <a:pt x="0" y="2241395"/>
                </a:lnTo>
                <a:lnTo>
                  <a:pt x="0" y="0"/>
                </a:lnTo>
                <a:close/>
              </a:path>
            </a:pathLst>
          </a:custGeom>
          <a:blipFill rotWithShape="1">
            <a:blip r:embed="rId7">
              <a:alphaModFix/>
            </a:blip>
            <a:stretch>
              <a:fillRect b="0" l="0" r="0" t="0"/>
            </a:stretch>
          </a:blipFill>
          <a:ln>
            <a:noFill/>
          </a:ln>
        </p:spPr>
      </p:sp>
      <p:sp>
        <p:nvSpPr>
          <p:cNvPr id="402" name="Google Shape;402;p8"/>
          <p:cNvSpPr/>
          <p:nvPr/>
        </p:nvSpPr>
        <p:spPr>
          <a:xfrm>
            <a:off x="14172572" y="8874863"/>
            <a:ext cx="2241395" cy="2241395"/>
          </a:xfrm>
          <a:custGeom>
            <a:rect b="b" l="l" r="r" t="t"/>
            <a:pathLst>
              <a:path extrusionOk="0" h="2241395" w="2241395">
                <a:moveTo>
                  <a:pt x="0" y="0"/>
                </a:moveTo>
                <a:lnTo>
                  <a:pt x="2241395" y="0"/>
                </a:lnTo>
                <a:lnTo>
                  <a:pt x="2241395" y="2241395"/>
                </a:lnTo>
                <a:lnTo>
                  <a:pt x="0" y="2241395"/>
                </a:lnTo>
                <a:lnTo>
                  <a:pt x="0" y="0"/>
                </a:lnTo>
                <a:close/>
              </a:path>
            </a:pathLst>
          </a:custGeom>
          <a:blipFill rotWithShape="1">
            <a:blip r:embed="rId7">
              <a:alphaModFix/>
            </a:blip>
            <a:stretch>
              <a:fillRect b="0" l="0" r="0" t="0"/>
            </a:stretch>
          </a:blipFill>
          <a:ln>
            <a:noFill/>
          </a:ln>
        </p:spPr>
      </p:sp>
      <p:sp>
        <p:nvSpPr>
          <p:cNvPr id="403" name="Google Shape;403;p8"/>
          <p:cNvSpPr/>
          <p:nvPr/>
        </p:nvSpPr>
        <p:spPr>
          <a:xfrm>
            <a:off x="2497597" y="8078084"/>
            <a:ext cx="2241395" cy="2241395"/>
          </a:xfrm>
          <a:custGeom>
            <a:rect b="b" l="l" r="r" t="t"/>
            <a:pathLst>
              <a:path extrusionOk="0" h="2241395" w="2241395">
                <a:moveTo>
                  <a:pt x="0" y="0"/>
                </a:moveTo>
                <a:lnTo>
                  <a:pt x="2241395" y="0"/>
                </a:lnTo>
                <a:lnTo>
                  <a:pt x="2241395" y="2241395"/>
                </a:lnTo>
                <a:lnTo>
                  <a:pt x="0" y="2241395"/>
                </a:lnTo>
                <a:lnTo>
                  <a:pt x="0" y="0"/>
                </a:lnTo>
                <a:close/>
              </a:path>
            </a:pathLst>
          </a:custGeom>
          <a:blipFill rotWithShape="1">
            <a:blip r:embed="rId7">
              <a:alphaModFix/>
            </a:blip>
            <a:stretch>
              <a:fillRect b="0" l="0" r="0" t="0"/>
            </a:stretch>
          </a:blipFill>
          <a:ln>
            <a:noFill/>
          </a:ln>
        </p:spPr>
      </p:sp>
      <p:grpSp>
        <p:nvGrpSpPr>
          <p:cNvPr id="404" name="Google Shape;404;p8"/>
          <p:cNvGrpSpPr/>
          <p:nvPr/>
        </p:nvGrpSpPr>
        <p:grpSpPr>
          <a:xfrm>
            <a:off x="6594875" y="727163"/>
            <a:ext cx="6050077" cy="1620378"/>
            <a:chOff x="0" y="0"/>
            <a:chExt cx="1171610" cy="799476"/>
          </a:xfrm>
        </p:grpSpPr>
        <p:sp>
          <p:nvSpPr>
            <p:cNvPr id="405" name="Google Shape;405;p8"/>
            <p:cNvSpPr/>
            <p:nvPr/>
          </p:nvSpPr>
          <p:spPr>
            <a:xfrm>
              <a:off x="0" y="0"/>
              <a:ext cx="1171610" cy="799476"/>
            </a:xfrm>
            <a:custGeom>
              <a:rect b="b" l="l" r="r" t="t"/>
              <a:pathLst>
                <a:path extrusionOk="0" h="799476" w="1171610">
                  <a:moveTo>
                    <a:pt x="0" y="0"/>
                  </a:moveTo>
                  <a:lnTo>
                    <a:pt x="1171610" y="0"/>
                  </a:lnTo>
                  <a:lnTo>
                    <a:pt x="1171610" y="799476"/>
                  </a:lnTo>
                  <a:lnTo>
                    <a:pt x="0" y="799476"/>
                  </a:lnTo>
                  <a:close/>
                </a:path>
              </a:pathLst>
            </a:custGeom>
            <a:solidFill>
              <a:srgbClr val="FFFFFF"/>
            </a:solidFill>
            <a:ln cap="sq" cmpd="sng" w="38100">
              <a:solidFill>
                <a:srgbClr val="286291"/>
              </a:solidFill>
              <a:prstDash val="solid"/>
              <a:miter lim="8000"/>
              <a:headEnd len="sm" w="sm" type="none"/>
              <a:tailEnd len="sm" w="sm" type="none"/>
            </a:ln>
          </p:spPr>
        </p:sp>
        <p:sp>
          <p:nvSpPr>
            <p:cNvPr id="406" name="Google Shape;406;p8"/>
            <p:cNvSpPr txBox="1"/>
            <p:nvPr/>
          </p:nvSpPr>
          <p:spPr>
            <a:xfrm>
              <a:off x="0" y="9525"/>
              <a:ext cx="1171500" cy="789900"/>
            </a:xfrm>
            <a:prstGeom prst="rect">
              <a:avLst/>
            </a:prstGeom>
            <a:noFill/>
            <a:ln>
              <a:noFill/>
            </a:ln>
          </p:spPr>
          <p:txBody>
            <a:bodyPr anchorCtr="0" anchor="ctr" bIns="50800" lIns="50800" spcFirstLastPara="1" rIns="50800" wrap="square" tIns="50800">
              <a:noAutofit/>
            </a:bodyPr>
            <a:lstStyle/>
            <a:p>
              <a:pPr indent="0" lvl="0" marL="0" marR="0" rtl="0" algn="ctr">
                <a:lnSpc>
                  <a:spcPct val="15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407" name="Google Shape;407;p8"/>
          <p:cNvSpPr txBox="1"/>
          <p:nvPr/>
        </p:nvSpPr>
        <p:spPr>
          <a:xfrm>
            <a:off x="6870774" y="898687"/>
            <a:ext cx="5465700" cy="11697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1200"/>
              </a:spcBef>
              <a:spcAft>
                <a:spcPts val="0"/>
              </a:spcAft>
              <a:buNone/>
            </a:pPr>
            <a:r>
              <a:rPr lang="en-US" sz="2000">
                <a:solidFill>
                  <a:srgbClr val="2B2B2B"/>
                </a:solidFill>
                <a:latin typeface="Poppins"/>
                <a:ea typeface="Poppins"/>
                <a:cs typeface="Poppins"/>
                <a:sym typeface="Poppins"/>
              </a:rPr>
              <a:t>Agora que concluímos os desafios. </a:t>
            </a:r>
            <a:endParaRPr sz="2000">
              <a:solidFill>
                <a:srgbClr val="2B2B2B"/>
              </a:solidFill>
              <a:latin typeface="Poppins"/>
              <a:ea typeface="Poppins"/>
              <a:cs typeface="Poppins"/>
              <a:sym typeface="Poppins"/>
            </a:endParaRPr>
          </a:p>
          <a:p>
            <a:pPr indent="0" lvl="0" marL="0" rtl="0" algn="l">
              <a:lnSpc>
                <a:spcPct val="115000"/>
              </a:lnSpc>
              <a:spcBef>
                <a:spcPts val="1200"/>
              </a:spcBef>
              <a:spcAft>
                <a:spcPts val="1200"/>
              </a:spcAft>
              <a:buNone/>
            </a:pPr>
            <a:r>
              <a:rPr lang="en-US" sz="2000">
                <a:solidFill>
                  <a:srgbClr val="2B2B2B"/>
                </a:solidFill>
                <a:latin typeface="Poppins"/>
                <a:ea typeface="Poppins"/>
                <a:cs typeface="Poppins"/>
                <a:sym typeface="Poppins"/>
              </a:rPr>
              <a:t>Vamos abrandar e refletir sobre o que sentimos e aprendemos…</a:t>
            </a:r>
            <a:endParaRPr sz="2000">
              <a:solidFill>
                <a:srgbClr val="2B2B2B"/>
              </a:solidFill>
              <a:latin typeface="Poppins"/>
              <a:ea typeface="Poppins"/>
              <a:cs typeface="Poppins"/>
              <a:sym typeface="Poppins"/>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1" name="Shape 411"/>
        <p:cNvGrpSpPr/>
        <p:nvPr/>
      </p:nvGrpSpPr>
      <p:grpSpPr>
        <a:xfrm>
          <a:off x="0" y="0"/>
          <a:ext cx="0" cy="0"/>
          <a:chOff x="0" y="0"/>
          <a:chExt cx="0" cy="0"/>
        </a:xfrm>
      </p:grpSpPr>
      <p:sp>
        <p:nvSpPr>
          <p:cNvPr id="412" name="Google Shape;412;p9"/>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mt="46000"/>
            </a:blip>
            <a:stretch>
              <a:fillRect b="0" l="0" r="0" t="0"/>
            </a:stretch>
          </a:blipFill>
          <a:ln>
            <a:noFill/>
          </a:ln>
        </p:spPr>
      </p:sp>
      <p:sp>
        <p:nvSpPr>
          <p:cNvPr id="413" name="Google Shape;413;p9"/>
          <p:cNvSpPr txBox="1"/>
          <p:nvPr/>
        </p:nvSpPr>
        <p:spPr>
          <a:xfrm>
            <a:off x="4541948" y="2823584"/>
            <a:ext cx="9204000" cy="1856100"/>
          </a:xfrm>
          <a:prstGeom prst="rect">
            <a:avLst/>
          </a:prstGeom>
          <a:noFill/>
          <a:ln>
            <a:noFill/>
          </a:ln>
        </p:spPr>
        <p:txBody>
          <a:bodyPr anchorCtr="0" anchor="t" bIns="0" lIns="0" spcFirstLastPara="1" rIns="0" wrap="square" tIns="0">
            <a:spAutoFit/>
          </a:bodyPr>
          <a:lstStyle/>
          <a:p>
            <a:pPr indent="0" lvl="0" marL="0" marR="0" rtl="0" algn="ctr">
              <a:lnSpc>
                <a:spcPct val="110000"/>
              </a:lnSpc>
              <a:spcBef>
                <a:spcPts val="0"/>
              </a:spcBef>
              <a:spcAft>
                <a:spcPts val="0"/>
              </a:spcAft>
              <a:buClr>
                <a:srgbClr val="000000"/>
              </a:buClr>
              <a:buSzPts val="12059"/>
              <a:buFont typeface="Arial"/>
              <a:buNone/>
            </a:pPr>
            <a:r>
              <a:rPr b="1" lang="en-US" sz="12059">
                <a:solidFill>
                  <a:srgbClr val="2B2B2B"/>
                </a:solidFill>
                <a:latin typeface="Poppins"/>
                <a:ea typeface="Poppins"/>
                <a:cs typeface="Poppins"/>
                <a:sym typeface="Poppins"/>
              </a:rPr>
              <a:t>OBRIGADO</a:t>
            </a:r>
            <a:endParaRPr b="0" i="0" sz="1400" u="none" cap="none" strike="noStrike">
              <a:solidFill>
                <a:srgbClr val="000000"/>
              </a:solidFill>
              <a:latin typeface="Arial"/>
              <a:ea typeface="Arial"/>
              <a:cs typeface="Arial"/>
              <a:sym typeface="Arial"/>
            </a:endParaRPr>
          </a:p>
        </p:txBody>
      </p:sp>
      <p:sp>
        <p:nvSpPr>
          <p:cNvPr id="414" name="Google Shape;414;p9"/>
          <p:cNvSpPr/>
          <p:nvPr/>
        </p:nvSpPr>
        <p:spPr>
          <a:xfrm rot="10800000">
            <a:off x="15904841" y="32111"/>
            <a:ext cx="2383159" cy="2299749"/>
          </a:xfrm>
          <a:custGeom>
            <a:rect b="b" l="l" r="r" t="t"/>
            <a:pathLst>
              <a:path extrusionOk="0" h="2299749" w="2383159">
                <a:moveTo>
                  <a:pt x="2383159" y="2299748"/>
                </a:moveTo>
                <a:lnTo>
                  <a:pt x="0" y="2299748"/>
                </a:lnTo>
                <a:lnTo>
                  <a:pt x="0" y="0"/>
                </a:lnTo>
                <a:lnTo>
                  <a:pt x="2383159" y="0"/>
                </a:lnTo>
                <a:lnTo>
                  <a:pt x="2383159" y="2299748"/>
                </a:lnTo>
                <a:close/>
              </a:path>
            </a:pathLst>
          </a:custGeom>
          <a:blipFill rotWithShape="1">
            <a:blip r:embed="rId4">
              <a:alphaModFix/>
            </a:blip>
            <a:stretch>
              <a:fillRect b="0" l="0" r="0" t="0"/>
            </a:stretch>
          </a:blipFill>
          <a:ln>
            <a:noFill/>
          </a:ln>
        </p:spPr>
      </p:sp>
      <p:sp>
        <p:nvSpPr>
          <p:cNvPr id="415" name="Google Shape;415;p9"/>
          <p:cNvSpPr/>
          <p:nvPr/>
        </p:nvSpPr>
        <p:spPr>
          <a:xfrm>
            <a:off x="13513202" y="2823584"/>
            <a:ext cx="465701" cy="465701"/>
          </a:xfrm>
          <a:custGeom>
            <a:rect b="b" l="l" r="r" t="t"/>
            <a:pathLst>
              <a:path extrusionOk="0" h="465701" w="465701">
                <a:moveTo>
                  <a:pt x="0" y="0"/>
                </a:moveTo>
                <a:lnTo>
                  <a:pt x="465701" y="0"/>
                </a:lnTo>
                <a:lnTo>
                  <a:pt x="465701" y="465701"/>
                </a:lnTo>
                <a:lnTo>
                  <a:pt x="0" y="465701"/>
                </a:lnTo>
                <a:lnTo>
                  <a:pt x="0" y="0"/>
                </a:lnTo>
                <a:close/>
              </a:path>
            </a:pathLst>
          </a:custGeom>
          <a:blipFill rotWithShape="1">
            <a:blip r:embed="rId5">
              <a:alphaModFix/>
            </a:blip>
            <a:stretch>
              <a:fillRect b="0" l="0" r="0" t="0"/>
            </a:stretch>
          </a:blipFill>
          <a:ln>
            <a:noFill/>
          </a:ln>
        </p:spPr>
      </p:sp>
      <p:sp>
        <p:nvSpPr>
          <p:cNvPr id="416" name="Google Shape;416;p9"/>
          <p:cNvSpPr/>
          <p:nvPr/>
        </p:nvSpPr>
        <p:spPr>
          <a:xfrm>
            <a:off x="17259300" y="6736866"/>
            <a:ext cx="1550858" cy="1550858"/>
          </a:xfrm>
          <a:custGeom>
            <a:rect b="b" l="l" r="r" t="t"/>
            <a:pathLst>
              <a:path extrusionOk="0" h="1550858" w="1550858">
                <a:moveTo>
                  <a:pt x="0" y="0"/>
                </a:moveTo>
                <a:lnTo>
                  <a:pt x="1550858" y="0"/>
                </a:lnTo>
                <a:lnTo>
                  <a:pt x="1550858" y="1550858"/>
                </a:lnTo>
                <a:lnTo>
                  <a:pt x="0" y="1550858"/>
                </a:lnTo>
                <a:lnTo>
                  <a:pt x="0" y="0"/>
                </a:lnTo>
                <a:close/>
              </a:path>
            </a:pathLst>
          </a:custGeom>
          <a:blipFill rotWithShape="1">
            <a:blip r:embed="rId6">
              <a:alphaModFix/>
            </a:blip>
            <a:stretch>
              <a:fillRect b="0" l="0" r="0" t="0"/>
            </a:stretch>
          </a:blipFill>
          <a:ln>
            <a:noFill/>
          </a:ln>
        </p:spPr>
      </p:sp>
      <p:sp>
        <p:nvSpPr>
          <p:cNvPr id="417" name="Google Shape;417;p9"/>
          <p:cNvSpPr/>
          <p:nvPr/>
        </p:nvSpPr>
        <p:spPr>
          <a:xfrm>
            <a:off x="-60497" y="702383"/>
            <a:ext cx="1517729" cy="1517729"/>
          </a:xfrm>
          <a:custGeom>
            <a:rect b="b" l="l" r="r" t="t"/>
            <a:pathLst>
              <a:path extrusionOk="0" h="1517729" w="1517729">
                <a:moveTo>
                  <a:pt x="0" y="0"/>
                </a:moveTo>
                <a:lnTo>
                  <a:pt x="1517729" y="0"/>
                </a:lnTo>
                <a:lnTo>
                  <a:pt x="1517729" y="1517730"/>
                </a:lnTo>
                <a:lnTo>
                  <a:pt x="0" y="1517730"/>
                </a:lnTo>
                <a:lnTo>
                  <a:pt x="0" y="0"/>
                </a:lnTo>
                <a:close/>
              </a:path>
            </a:pathLst>
          </a:custGeom>
          <a:blipFill rotWithShape="1">
            <a:blip r:embed="rId7">
              <a:alphaModFix/>
            </a:blip>
            <a:stretch>
              <a:fillRect b="0" l="0" r="0" t="0"/>
            </a:stretch>
          </a:blipFill>
          <a:ln>
            <a:noFill/>
          </a:ln>
        </p:spPr>
      </p:sp>
      <p:sp>
        <p:nvSpPr>
          <p:cNvPr id="418" name="Google Shape;418;p9"/>
          <p:cNvSpPr/>
          <p:nvPr/>
        </p:nvSpPr>
        <p:spPr>
          <a:xfrm>
            <a:off x="7726931" y="244755"/>
            <a:ext cx="2834137" cy="2834137"/>
          </a:xfrm>
          <a:custGeom>
            <a:rect b="b" l="l" r="r" t="t"/>
            <a:pathLst>
              <a:path extrusionOk="0" h="2834137" w="2834137">
                <a:moveTo>
                  <a:pt x="0" y="0"/>
                </a:moveTo>
                <a:lnTo>
                  <a:pt x="2834138" y="0"/>
                </a:lnTo>
                <a:lnTo>
                  <a:pt x="2834138" y="2834137"/>
                </a:lnTo>
                <a:lnTo>
                  <a:pt x="0" y="2834137"/>
                </a:lnTo>
                <a:lnTo>
                  <a:pt x="0" y="0"/>
                </a:lnTo>
                <a:close/>
              </a:path>
            </a:pathLst>
          </a:custGeom>
          <a:blipFill rotWithShape="1">
            <a:blip r:embed="rId8">
              <a:alphaModFix/>
            </a:blip>
            <a:stretch>
              <a:fillRect b="0" l="0" r="0" t="0"/>
            </a:stretch>
          </a:blipFill>
          <a:ln>
            <a:noFill/>
          </a:ln>
        </p:spPr>
      </p:sp>
      <p:sp>
        <p:nvSpPr>
          <p:cNvPr id="419" name="Google Shape;419;p9"/>
          <p:cNvSpPr txBox="1"/>
          <p:nvPr/>
        </p:nvSpPr>
        <p:spPr>
          <a:xfrm>
            <a:off x="3452246" y="4475621"/>
            <a:ext cx="11383500" cy="1725000"/>
          </a:xfrm>
          <a:prstGeom prst="rect">
            <a:avLst/>
          </a:prstGeom>
          <a:noFill/>
          <a:ln>
            <a:noFill/>
          </a:ln>
        </p:spPr>
        <p:txBody>
          <a:bodyPr anchorCtr="0" anchor="t" bIns="0" lIns="0" spcFirstLastPara="1" rIns="0" wrap="square" tIns="0">
            <a:spAutoFit/>
          </a:bodyPr>
          <a:lstStyle/>
          <a:p>
            <a:pPr indent="0" lvl="0" marL="0" marR="0" rtl="0" algn="ctr">
              <a:lnSpc>
                <a:spcPct val="110007"/>
              </a:lnSpc>
              <a:spcBef>
                <a:spcPts val="0"/>
              </a:spcBef>
              <a:spcAft>
                <a:spcPts val="0"/>
              </a:spcAft>
              <a:buClr>
                <a:srgbClr val="000000"/>
              </a:buClr>
              <a:buSzPts val="5336"/>
              <a:buFont typeface="Arial"/>
              <a:buNone/>
            </a:pPr>
            <a:r>
              <a:rPr b="1" i="0" lang="en-US" sz="5336" u="none" cap="none" strike="noStrike">
                <a:solidFill>
                  <a:srgbClr val="2B2B2B"/>
                </a:solidFill>
                <a:latin typeface="Poppins"/>
                <a:ea typeface="Poppins"/>
                <a:cs typeface="Poppins"/>
                <a:sym typeface="Poppins"/>
              </a:rPr>
              <a:t>Serenity</a:t>
            </a:r>
            <a:r>
              <a:rPr b="1" lang="en-US" sz="5336">
                <a:solidFill>
                  <a:srgbClr val="2B2B2B"/>
                </a:solidFill>
                <a:latin typeface="Poppins"/>
                <a:ea typeface="Poppins"/>
                <a:cs typeface="Poppins"/>
                <a:sym typeface="Poppins"/>
              </a:rPr>
              <a:t>: O Seu Espaço para o Bem-Estar Digital</a:t>
            </a:r>
            <a:endParaRPr b="0" i="0" sz="1400" u="none" cap="none" strike="noStrike">
              <a:solidFill>
                <a:srgbClr val="000000"/>
              </a:solidFill>
              <a:latin typeface="Arial"/>
              <a:ea typeface="Arial"/>
              <a:cs typeface="Arial"/>
              <a:sym typeface="Arial"/>
            </a:endParaRPr>
          </a:p>
        </p:txBody>
      </p:sp>
      <p:grpSp>
        <p:nvGrpSpPr>
          <p:cNvPr id="420" name="Google Shape;420;p9"/>
          <p:cNvGrpSpPr/>
          <p:nvPr/>
        </p:nvGrpSpPr>
        <p:grpSpPr>
          <a:xfrm>
            <a:off x="0" y="8199808"/>
            <a:ext cx="18288000" cy="3502954"/>
            <a:chOff x="0" y="-57150"/>
            <a:chExt cx="4816593" cy="922589"/>
          </a:xfrm>
        </p:grpSpPr>
        <p:sp>
          <p:nvSpPr>
            <p:cNvPr id="421" name="Google Shape;421;p9"/>
            <p:cNvSpPr/>
            <p:nvPr/>
          </p:nvSpPr>
          <p:spPr>
            <a:xfrm>
              <a:off x="0" y="0"/>
              <a:ext cx="4816592" cy="865439"/>
            </a:xfrm>
            <a:custGeom>
              <a:rect b="b" l="l" r="r" t="t"/>
              <a:pathLst>
                <a:path extrusionOk="0" h="865439" w="4816592">
                  <a:moveTo>
                    <a:pt x="21590" y="0"/>
                  </a:moveTo>
                  <a:lnTo>
                    <a:pt x="4795002" y="0"/>
                  </a:lnTo>
                  <a:cubicBezTo>
                    <a:pt x="4800728" y="0"/>
                    <a:pt x="4806220" y="2275"/>
                    <a:pt x="4810269" y="6324"/>
                  </a:cubicBezTo>
                  <a:cubicBezTo>
                    <a:pt x="4814318" y="10372"/>
                    <a:pt x="4816592" y="15864"/>
                    <a:pt x="4816592" y="21590"/>
                  </a:cubicBezTo>
                  <a:lnTo>
                    <a:pt x="4816592" y="843849"/>
                  </a:lnTo>
                  <a:cubicBezTo>
                    <a:pt x="4816592" y="855773"/>
                    <a:pt x="4806926" y="865439"/>
                    <a:pt x="4795002" y="865439"/>
                  </a:cubicBezTo>
                  <a:lnTo>
                    <a:pt x="21590" y="865439"/>
                  </a:lnTo>
                  <a:cubicBezTo>
                    <a:pt x="15864" y="865439"/>
                    <a:pt x="10372" y="863164"/>
                    <a:pt x="6324" y="859115"/>
                  </a:cubicBezTo>
                  <a:cubicBezTo>
                    <a:pt x="2275" y="855066"/>
                    <a:pt x="0" y="849575"/>
                    <a:pt x="0" y="843849"/>
                  </a:cubicBezTo>
                  <a:lnTo>
                    <a:pt x="0" y="21590"/>
                  </a:lnTo>
                  <a:cubicBezTo>
                    <a:pt x="0" y="9666"/>
                    <a:pt x="9666" y="0"/>
                    <a:pt x="21590"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2" name="Google Shape;422;p9"/>
            <p:cNvSpPr txBox="1"/>
            <p:nvPr/>
          </p:nvSpPr>
          <p:spPr>
            <a:xfrm>
              <a:off x="0" y="-57150"/>
              <a:ext cx="4816593" cy="922589"/>
            </a:xfrm>
            <a:prstGeom prst="rect">
              <a:avLst/>
            </a:prstGeom>
            <a:noFill/>
            <a:ln>
              <a:noFill/>
            </a:ln>
          </p:spPr>
          <p:txBody>
            <a:bodyPr anchorCtr="0" anchor="ctr" bIns="50800" lIns="50800" spcFirstLastPara="1" rIns="50800" wrap="square" tIns="50800">
              <a:noAutofit/>
            </a:bodyPr>
            <a:lstStyle/>
            <a:p>
              <a:pPr indent="0" lvl="0" marL="0" marR="0" rtl="0" algn="ctr">
                <a:lnSpc>
                  <a:spcPct val="14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423" name="Google Shape;423;p9"/>
          <p:cNvSpPr/>
          <p:nvPr/>
        </p:nvSpPr>
        <p:spPr>
          <a:xfrm>
            <a:off x="5015324" y="8594037"/>
            <a:ext cx="1946377" cy="993605"/>
          </a:xfrm>
          <a:custGeom>
            <a:rect b="b" l="l" r="r" t="t"/>
            <a:pathLst>
              <a:path extrusionOk="0" h="993605" w="1946377">
                <a:moveTo>
                  <a:pt x="0" y="0"/>
                </a:moveTo>
                <a:lnTo>
                  <a:pt x="1946376" y="0"/>
                </a:lnTo>
                <a:lnTo>
                  <a:pt x="1946376" y="993605"/>
                </a:lnTo>
                <a:lnTo>
                  <a:pt x="0" y="993605"/>
                </a:lnTo>
                <a:lnTo>
                  <a:pt x="0" y="0"/>
                </a:lnTo>
                <a:close/>
              </a:path>
            </a:pathLst>
          </a:custGeom>
          <a:blipFill rotWithShape="1">
            <a:blip r:embed="rId9">
              <a:alphaModFix/>
            </a:blip>
            <a:stretch>
              <a:fillRect b="0" l="0" r="0" t="0"/>
            </a:stretch>
          </a:blipFill>
          <a:ln>
            <a:noFill/>
          </a:ln>
        </p:spPr>
      </p:sp>
      <p:sp>
        <p:nvSpPr>
          <p:cNvPr id="424" name="Google Shape;424;p9"/>
          <p:cNvSpPr/>
          <p:nvPr/>
        </p:nvSpPr>
        <p:spPr>
          <a:xfrm>
            <a:off x="7263680" y="8594037"/>
            <a:ext cx="3760641" cy="968365"/>
          </a:xfrm>
          <a:custGeom>
            <a:rect b="b" l="l" r="r" t="t"/>
            <a:pathLst>
              <a:path extrusionOk="0" h="968365" w="3760641">
                <a:moveTo>
                  <a:pt x="0" y="0"/>
                </a:moveTo>
                <a:lnTo>
                  <a:pt x="3760640" y="0"/>
                </a:lnTo>
                <a:lnTo>
                  <a:pt x="3760640" y="968365"/>
                </a:lnTo>
                <a:lnTo>
                  <a:pt x="0" y="968365"/>
                </a:lnTo>
                <a:lnTo>
                  <a:pt x="0" y="0"/>
                </a:lnTo>
                <a:close/>
              </a:path>
            </a:pathLst>
          </a:custGeom>
          <a:blipFill rotWithShape="1">
            <a:blip r:embed="rId10">
              <a:alphaModFix/>
            </a:blip>
            <a:stretch>
              <a:fillRect b="0" l="0" r="0" t="0"/>
            </a:stretch>
          </a:blipFill>
          <a:ln>
            <a:noFill/>
          </a:ln>
        </p:spPr>
      </p:sp>
      <p:sp>
        <p:nvSpPr>
          <p:cNvPr id="425" name="Google Shape;425;p9"/>
          <p:cNvSpPr/>
          <p:nvPr/>
        </p:nvSpPr>
        <p:spPr>
          <a:xfrm>
            <a:off x="4895061" y="9590954"/>
            <a:ext cx="2792943" cy="581863"/>
          </a:xfrm>
          <a:custGeom>
            <a:rect b="b" l="l" r="r" t="t"/>
            <a:pathLst>
              <a:path extrusionOk="0" h="581863" w="2792943">
                <a:moveTo>
                  <a:pt x="0" y="0"/>
                </a:moveTo>
                <a:lnTo>
                  <a:pt x="2792942" y="0"/>
                </a:lnTo>
                <a:lnTo>
                  <a:pt x="2792942" y="581863"/>
                </a:lnTo>
                <a:lnTo>
                  <a:pt x="0" y="581863"/>
                </a:lnTo>
                <a:lnTo>
                  <a:pt x="0" y="0"/>
                </a:lnTo>
                <a:close/>
              </a:path>
            </a:pathLst>
          </a:custGeom>
          <a:blipFill rotWithShape="1">
            <a:blip r:embed="rId11">
              <a:alphaModFix/>
            </a:blip>
            <a:stretch>
              <a:fillRect b="0" l="0" r="0" t="0"/>
            </a:stretch>
          </a:blipFill>
          <a:ln>
            <a:noFill/>
          </a:ln>
        </p:spPr>
      </p:sp>
      <p:sp>
        <p:nvSpPr>
          <p:cNvPr id="426" name="Google Shape;426;p9"/>
          <p:cNvSpPr txBox="1"/>
          <p:nvPr/>
        </p:nvSpPr>
        <p:spPr>
          <a:xfrm>
            <a:off x="5122898" y="6184420"/>
            <a:ext cx="8042100" cy="328500"/>
          </a:xfrm>
          <a:prstGeom prst="rect">
            <a:avLst/>
          </a:prstGeom>
          <a:noFill/>
          <a:ln>
            <a:noFill/>
          </a:ln>
        </p:spPr>
        <p:txBody>
          <a:bodyPr anchorCtr="0" anchor="t" bIns="0" lIns="0" spcFirstLastPara="1" rIns="0" wrap="square" tIns="0">
            <a:spAutoFit/>
          </a:bodyPr>
          <a:lstStyle/>
          <a:p>
            <a:pPr indent="0" lvl="0" marL="0" marR="0" rtl="0" algn="ctr">
              <a:lnSpc>
                <a:spcPct val="140018"/>
              </a:lnSpc>
              <a:spcBef>
                <a:spcPts val="0"/>
              </a:spcBef>
              <a:spcAft>
                <a:spcPts val="0"/>
              </a:spcAft>
              <a:buClr>
                <a:srgbClr val="000000"/>
              </a:buClr>
              <a:buSzPts val="2134"/>
              <a:buFont typeface="Arial"/>
              <a:buNone/>
            </a:pPr>
            <a:r>
              <a:rPr b="1" i="0" lang="en-US" sz="2134" u="none" cap="none" strike="noStrike">
                <a:solidFill>
                  <a:srgbClr val="2B2B2B"/>
                </a:solidFill>
                <a:latin typeface="Poppins"/>
                <a:ea typeface="Poppins"/>
                <a:cs typeface="Poppins"/>
                <a:sym typeface="Poppins"/>
              </a:rPr>
              <a:t>Projeto No: </a:t>
            </a:r>
            <a:r>
              <a:rPr b="0" i="0" lang="en-US" sz="2134" u="none" cap="none" strike="noStrike">
                <a:solidFill>
                  <a:srgbClr val="2B2B2B"/>
                </a:solidFill>
                <a:latin typeface="Poppins"/>
                <a:ea typeface="Poppins"/>
                <a:cs typeface="Poppins"/>
                <a:sym typeface="Poppins"/>
              </a:rPr>
              <a:t>2024-2-PT02-KA220-YOU-000287246 </a:t>
            </a:r>
            <a:endParaRPr b="0" i="0" sz="1400" u="none" cap="none" strike="noStrike">
              <a:solidFill>
                <a:srgbClr val="000000"/>
              </a:solidFill>
              <a:latin typeface="Arial"/>
              <a:ea typeface="Arial"/>
              <a:cs typeface="Arial"/>
              <a:sym typeface="Arial"/>
            </a:endParaRPr>
          </a:p>
        </p:txBody>
      </p:sp>
      <p:sp>
        <p:nvSpPr>
          <p:cNvPr id="427" name="Google Shape;427;p9"/>
          <p:cNvSpPr txBox="1"/>
          <p:nvPr/>
        </p:nvSpPr>
        <p:spPr>
          <a:xfrm>
            <a:off x="3452246" y="6719634"/>
            <a:ext cx="11383500" cy="615900"/>
          </a:xfrm>
          <a:prstGeom prst="rect">
            <a:avLst/>
          </a:prstGeom>
          <a:noFill/>
          <a:ln>
            <a:noFill/>
          </a:ln>
        </p:spPr>
        <p:txBody>
          <a:bodyPr anchorCtr="0" anchor="t" bIns="0" lIns="0" spcFirstLastPara="1" rIns="0" wrap="square" tIns="0">
            <a:spAutoFit/>
          </a:bodyPr>
          <a:lstStyle/>
          <a:p>
            <a:pPr indent="0" lvl="0" marL="0" marR="0" rtl="0" algn="ctr">
              <a:lnSpc>
                <a:spcPct val="109995"/>
              </a:lnSpc>
              <a:spcBef>
                <a:spcPts val="0"/>
              </a:spcBef>
              <a:spcAft>
                <a:spcPts val="0"/>
              </a:spcAft>
              <a:buClr>
                <a:srgbClr val="000000"/>
              </a:buClr>
              <a:buSzPts val="4002"/>
              <a:buFont typeface="Arial"/>
              <a:buNone/>
            </a:pPr>
            <a:r>
              <a:rPr b="1" lang="en-US" sz="4002">
                <a:solidFill>
                  <a:srgbClr val="9EC6AA"/>
                </a:solidFill>
                <a:latin typeface="Poppins"/>
                <a:ea typeface="Poppins"/>
                <a:cs typeface="Poppins"/>
                <a:sym typeface="Poppins"/>
              </a:rPr>
              <a:t>Começos Conectados</a:t>
            </a:r>
            <a:endParaRPr b="1" sz="4002">
              <a:solidFill>
                <a:srgbClr val="9EC6AA"/>
              </a:solidFill>
              <a:latin typeface="Poppins"/>
              <a:ea typeface="Poppins"/>
              <a:cs typeface="Poppins"/>
              <a:sym typeface="Poppins"/>
            </a:endParaRPr>
          </a:p>
        </p:txBody>
      </p:sp>
      <p:sp>
        <p:nvSpPr>
          <p:cNvPr id="428" name="Google Shape;428;p9"/>
          <p:cNvSpPr txBox="1"/>
          <p:nvPr/>
        </p:nvSpPr>
        <p:spPr>
          <a:xfrm>
            <a:off x="7741041" y="9587642"/>
            <a:ext cx="5651898" cy="585175"/>
          </a:xfrm>
          <a:prstGeom prst="rect">
            <a:avLst/>
          </a:prstGeom>
          <a:noFill/>
          <a:ln>
            <a:noFill/>
          </a:ln>
        </p:spPr>
        <p:txBody>
          <a:bodyPr anchorCtr="0" anchor="t" bIns="0" lIns="0" spcFirstLastPara="1" rIns="0" wrap="square" tIns="0">
            <a:spAutoFit/>
          </a:bodyPr>
          <a:lstStyle/>
          <a:p>
            <a:pPr indent="0" lvl="0" marL="0" marR="0" rtl="0" algn="just">
              <a:lnSpc>
                <a:spcPct val="110037"/>
              </a:lnSpc>
              <a:spcBef>
                <a:spcPts val="0"/>
              </a:spcBef>
              <a:spcAft>
                <a:spcPts val="0"/>
              </a:spcAft>
              <a:buClr>
                <a:srgbClr val="000000"/>
              </a:buClr>
              <a:buSzPts val="1076"/>
              <a:buFont typeface="Arial"/>
              <a:buNone/>
            </a:pPr>
            <a:r>
              <a:rPr b="0" i="0" lang="en-US" sz="1076" u="none" cap="none" strike="noStrike">
                <a:solidFill>
                  <a:srgbClr val="000000"/>
                </a:solidFill>
                <a:latin typeface="Poppins"/>
                <a:ea typeface="Poppins"/>
                <a:cs typeface="Poppins"/>
                <a:sym typeface="Poppins"/>
              </a:rPr>
              <a:t>Funded by the Erasmus+ Programme, Serenity empowers young people to take control of their digital habits and support each other through peer learning leading to positive change.</a:t>
            </a:r>
            <a:endParaRPr b="0" i="0" sz="1400" u="none" cap="none" strike="noStrike">
              <a:solidFill>
                <a:srgbClr val="000000"/>
              </a:solidFill>
              <a:latin typeface="Arial"/>
              <a:ea typeface="Arial"/>
              <a:cs typeface="Arial"/>
              <a:sym typeface="Arial"/>
            </a:endParaRPr>
          </a:p>
          <a:p>
            <a:pPr indent="0" lvl="0" marL="0" marR="0" rtl="0" algn="just">
              <a:lnSpc>
                <a:spcPct val="110037"/>
              </a:lnSpc>
              <a:spcBef>
                <a:spcPts val="0"/>
              </a:spcBef>
              <a:spcAft>
                <a:spcPts val="0"/>
              </a:spcAft>
              <a:buClr>
                <a:srgbClr val="000000"/>
              </a:buClr>
              <a:buSzPts val="1076"/>
              <a:buFont typeface="Arial"/>
              <a:buNone/>
            </a:pPr>
            <a:r>
              <a:rPr b="0" i="0" lang="en-US" sz="1076" u="none" cap="none" strike="noStrike">
                <a:solidFill>
                  <a:srgbClr val="000000"/>
                </a:solidFill>
                <a:latin typeface="Poppins"/>
                <a:ea typeface="Poppins"/>
                <a:cs typeface="Poppins"/>
                <a:sym typeface="Poppins"/>
              </a:rPr>
              <a:t>Project Number: 2024-2-PT02-KA220-YOU-000287246</a:t>
            </a:r>
            <a:endParaRPr b="0" i="0" sz="1400" u="none" cap="none" strike="noStrike">
              <a:solidFill>
                <a:srgbClr val="000000"/>
              </a:solidFill>
              <a:latin typeface="Arial"/>
              <a:ea typeface="Arial"/>
              <a:cs typeface="Arial"/>
              <a:sym typeface="Arial"/>
            </a:endParaRPr>
          </a:p>
        </p:txBody>
      </p:sp>
      <p:sp>
        <p:nvSpPr>
          <p:cNvPr id="429" name="Google Shape;429;p9"/>
          <p:cNvSpPr txBox="1"/>
          <p:nvPr/>
        </p:nvSpPr>
        <p:spPr>
          <a:xfrm>
            <a:off x="5122898" y="7590505"/>
            <a:ext cx="8042204" cy="374405"/>
          </a:xfrm>
          <a:prstGeom prst="rect">
            <a:avLst/>
          </a:prstGeom>
          <a:noFill/>
          <a:ln>
            <a:noFill/>
          </a:ln>
        </p:spPr>
        <p:txBody>
          <a:bodyPr anchorCtr="0" anchor="t" bIns="0" lIns="0" spcFirstLastPara="1" rIns="0" wrap="square" tIns="0">
            <a:spAutoFit/>
          </a:bodyPr>
          <a:lstStyle/>
          <a:p>
            <a:pPr indent="0" lvl="0" marL="0" marR="0" rtl="0" algn="ctr">
              <a:lnSpc>
                <a:spcPct val="140018"/>
              </a:lnSpc>
              <a:spcBef>
                <a:spcPts val="0"/>
              </a:spcBef>
              <a:spcAft>
                <a:spcPts val="0"/>
              </a:spcAft>
              <a:buClr>
                <a:srgbClr val="000000"/>
              </a:buClr>
              <a:buSzPts val="2134"/>
              <a:buFont typeface="Arial"/>
              <a:buNone/>
            </a:pPr>
            <a:r>
              <a:rPr b="1" i="0" lang="en-US" sz="2134" u="none" cap="none" strike="noStrike">
                <a:solidFill>
                  <a:srgbClr val="2B2B2B"/>
                </a:solidFill>
                <a:latin typeface="Poppins"/>
                <a:ea typeface="Poppins"/>
                <a:cs typeface="Poppins"/>
                <a:sym typeface="Poppins"/>
              </a:rPr>
              <a:t>Website: </a:t>
            </a:r>
            <a:r>
              <a:rPr b="0" i="0" lang="en-US" sz="2134" u="none" cap="none" strike="noStrike">
                <a:solidFill>
                  <a:srgbClr val="2B2B2B"/>
                </a:solidFill>
                <a:latin typeface="Poppins"/>
                <a:ea typeface="Poppins"/>
                <a:cs typeface="Poppins"/>
                <a:sym typeface="Poppins"/>
              </a:rPr>
              <a:t>www.serenityproject.eu </a:t>
            </a:r>
            <a:endParaRPr b="0" i="0" sz="1400" u="none" cap="none" strike="noStrike">
              <a:solidFill>
                <a:srgbClr val="000000"/>
              </a:solidFill>
              <a:latin typeface="Arial"/>
              <a:ea typeface="Arial"/>
              <a:cs typeface="Arial"/>
              <a:sym typeface="Arial"/>
            </a:endParaRPr>
          </a:p>
        </p:txBody>
      </p:sp>
      <p:pic>
        <p:nvPicPr>
          <p:cNvPr id="430" name="Google Shape;430;p9" title="MSA logo.png"/>
          <p:cNvPicPr preferRelativeResize="0"/>
          <p:nvPr/>
        </p:nvPicPr>
        <p:blipFill rotWithShape="1">
          <a:blip r:embed="rId12">
            <a:alphaModFix/>
          </a:blip>
          <a:srcRect b="0" l="0" r="0" t="0"/>
          <a:stretch/>
        </p:blipFill>
        <p:spPr>
          <a:xfrm>
            <a:off x="11220074" y="8507025"/>
            <a:ext cx="955317" cy="8811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