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Lst>
  <p:sldSz cy="10287000" cx="18288000"/>
  <p:notesSz cx="6858000" cy="9144000"/>
  <p:embeddedFontLst>
    <p:embeddedFont>
      <p:font typeface="Roboto"/>
      <p:regular r:id="rId13"/>
      <p:bold r:id="rId14"/>
      <p:italic r:id="rId15"/>
      <p:boldItalic r:id="rId16"/>
    </p:embeddedFont>
    <p:embeddedFont>
      <p:font typeface="Poppins"/>
      <p:regular r:id="rId17"/>
      <p:bold r:id="rId18"/>
      <p:italic r:id="rId19"/>
      <p:boldItalic r:id="rId20"/>
    </p:embeddedFont>
    <p:embeddedFont>
      <p:font typeface="Poppins Light"/>
      <p:regular r:id="rId21"/>
      <p:bold r:id="rId22"/>
      <p:italic r:id="rId23"/>
      <p:boldItalic r:id="rId24"/>
    </p:embeddedFont>
    <p:embeddedFont>
      <p:font typeface="Poppins Medium"/>
      <p:regular r:id="rId25"/>
      <p:bold r:id="rId26"/>
      <p:italic r:id="rId27"/>
      <p:boldItalic r:id="rId28"/>
    </p:embeddedFont>
    <p:embeddedFont>
      <p:font typeface="Open Sans"/>
      <p:regular r:id="rId29"/>
      <p:bold r:id="rId30"/>
      <p:italic r:id="rId31"/>
      <p:boldItalic r:id="rId3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33" roundtripDataSignature="AMtx7mj/95YA1j+DkW5SdOCI7g3gY0hKD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Poppins-boldItalic.fntdata"/><Relationship Id="rId22" Type="http://schemas.openxmlformats.org/officeDocument/2006/relationships/font" Target="fonts/PoppinsLight-bold.fntdata"/><Relationship Id="rId21" Type="http://schemas.openxmlformats.org/officeDocument/2006/relationships/font" Target="fonts/PoppinsLight-regular.fntdata"/><Relationship Id="rId24" Type="http://schemas.openxmlformats.org/officeDocument/2006/relationships/font" Target="fonts/PoppinsLight-boldItalic.fntdata"/><Relationship Id="rId23" Type="http://schemas.openxmlformats.org/officeDocument/2006/relationships/font" Target="fonts/PoppinsLight-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PoppinsMedium-bold.fntdata"/><Relationship Id="rId25" Type="http://schemas.openxmlformats.org/officeDocument/2006/relationships/font" Target="fonts/PoppinsMedium-regular.fntdata"/><Relationship Id="rId28" Type="http://schemas.openxmlformats.org/officeDocument/2006/relationships/font" Target="fonts/PoppinsMedium-boldItalic.fntdata"/><Relationship Id="rId27" Type="http://schemas.openxmlformats.org/officeDocument/2006/relationships/font" Target="fonts/PoppinsMedium-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OpenSans-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OpenSans-italic.fntdata"/><Relationship Id="rId30" Type="http://schemas.openxmlformats.org/officeDocument/2006/relationships/font" Target="fonts/OpenSans-bold.fntdata"/><Relationship Id="rId11" Type="http://schemas.openxmlformats.org/officeDocument/2006/relationships/slide" Target="slides/slide6.xml"/><Relationship Id="rId33" Type="http://customschemas.google.com/relationships/presentationmetadata" Target="metadata"/><Relationship Id="rId10" Type="http://schemas.openxmlformats.org/officeDocument/2006/relationships/slide" Target="slides/slide5.xml"/><Relationship Id="rId32" Type="http://schemas.openxmlformats.org/officeDocument/2006/relationships/font" Target="fonts/OpenSans-boldItalic.fntdata"/><Relationship Id="rId13" Type="http://schemas.openxmlformats.org/officeDocument/2006/relationships/font" Target="fonts/Roboto-regular.fntdata"/><Relationship Id="rId12" Type="http://schemas.openxmlformats.org/officeDocument/2006/relationships/slide" Target="slides/slide7.xml"/><Relationship Id="rId15" Type="http://schemas.openxmlformats.org/officeDocument/2006/relationships/font" Target="fonts/Roboto-italic.fntdata"/><Relationship Id="rId14" Type="http://schemas.openxmlformats.org/officeDocument/2006/relationships/font" Target="fonts/Roboto-bold.fntdata"/><Relationship Id="rId17" Type="http://schemas.openxmlformats.org/officeDocument/2006/relationships/font" Target="fonts/Poppins-regular.fntdata"/><Relationship Id="rId16" Type="http://schemas.openxmlformats.org/officeDocument/2006/relationships/font" Target="fonts/Roboto-boldItalic.fntdata"/><Relationship Id="rId19" Type="http://schemas.openxmlformats.org/officeDocument/2006/relationships/font" Target="fonts/Poppins-italic.fntdata"/><Relationship Id="rId18" Type="http://schemas.openxmlformats.org/officeDocument/2006/relationships/font" Target="fonts/Poppins-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3" name="Google Shape;103;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3" name="Google Shape;133;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6" name="Google Shape;146;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4" name="Google Shape;174;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3b427988b85_0_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4" name="Google Shape;204;g3b427988b85_0_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3" name="Google Shape;223;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1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1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4"/>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4"/>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5"/>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15"/>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6"/>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16"/>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16"/>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16"/>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1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8"/>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8"/>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18"/>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9"/>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9"/>
          <p:cNvSpPr/>
          <p:nvPr>
            <p:ph idx="2" type="pic"/>
          </p:nvPr>
        </p:nvSpPr>
        <p:spPr>
          <a:xfrm>
            <a:off x="1792288" y="612775"/>
            <a:ext cx="5486400" cy="4114800"/>
          </a:xfrm>
          <a:prstGeom prst="rect">
            <a:avLst/>
          </a:prstGeom>
          <a:noFill/>
          <a:ln>
            <a:noFill/>
          </a:ln>
        </p:spPr>
      </p:sp>
      <p:sp>
        <p:nvSpPr>
          <p:cNvPr id="64" name="Google Shape;64;p19"/>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2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0"/>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21"/>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1"/>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3.png"/><Relationship Id="rId10" Type="http://schemas.openxmlformats.org/officeDocument/2006/relationships/image" Target="../media/image12.png"/><Relationship Id="rId13" Type="http://schemas.openxmlformats.org/officeDocument/2006/relationships/image" Target="../media/image13.png"/><Relationship Id="rId12" Type="http://schemas.openxmlformats.org/officeDocument/2006/relationships/image" Target="../media/image26.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jpg"/><Relationship Id="rId4" Type="http://schemas.openxmlformats.org/officeDocument/2006/relationships/image" Target="../media/image11.png"/><Relationship Id="rId9" Type="http://schemas.openxmlformats.org/officeDocument/2006/relationships/image" Target="../media/image10.png"/><Relationship Id="rId5" Type="http://schemas.openxmlformats.org/officeDocument/2006/relationships/image" Target="../media/image6.png"/><Relationship Id="rId6" Type="http://schemas.openxmlformats.org/officeDocument/2006/relationships/image" Target="../media/image1.png"/><Relationship Id="rId7" Type="http://schemas.openxmlformats.org/officeDocument/2006/relationships/image" Target="../media/image7.png"/><Relationship Id="rId8" Type="http://schemas.openxmlformats.org/officeDocument/2006/relationships/image" Target="../media/image2.png"/></Relationships>
</file>

<file path=ppt/slides/_rels/slide2.xml.rels><?xml version="1.0" encoding="UTF-8" standalone="yes"?><Relationships xmlns="http://schemas.openxmlformats.org/package/2006/relationships"><Relationship Id="rId11" Type="http://schemas.openxmlformats.org/officeDocument/2006/relationships/image" Target="../media/image16.png"/><Relationship Id="rId10" Type="http://schemas.openxmlformats.org/officeDocument/2006/relationships/image" Target="../media/image4.png"/><Relationship Id="rId12" Type="http://schemas.openxmlformats.org/officeDocument/2006/relationships/image" Target="../media/image14.jpg"/><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6.png"/><Relationship Id="rId4" Type="http://schemas.openxmlformats.org/officeDocument/2006/relationships/image" Target="../media/image17.png"/><Relationship Id="rId9" Type="http://schemas.openxmlformats.org/officeDocument/2006/relationships/image" Target="../media/image18.png"/><Relationship Id="rId5" Type="http://schemas.openxmlformats.org/officeDocument/2006/relationships/image" Target="../media/image15.png"/><Relationship Id="rId6" Type="http://schemas.openxmlformats.org/officeDocument/2006/relationships/image" Target="../media/image19.png"/><Relationship Id="rId7" Type="http://schemas.openxmlformats.org/officeDocument/2006/relationships/image" Target="../media/image8.png"/><Relationship Id="rId8" Type="http://schemas.openxmlformats.org/officeDocument/2006/relationships/image" Target="../media/image2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6.png"/><Relationship Id="rId4" Type="http://schemas.openxmlformats.org/officeDocument/2006/relationships/image" Target="../media/image21.png"/><Relationship Id="rId9" Type="http://schemas.openxmlformats.org/officeDocument/2006/relationships/image" Target="../media/image31.jpg"/><Relationship Id="rId5" Type="http://schemas.openxmlformats.org/officeDocument/2006/relationships/image" Target="../media/image30.png"/><Relationship Id="rId6" Type="http://schemas.openxmlformats.org/officeDocument/2006/relationships/image" Target="../media/image1.png"/><Relationship Id="rId7" Type="http://schemas.openxmlformats.org/officeDocument/2006/relationships/image" Target="../media/image28.png"/><Relationship Id="rId8" Type="http://schemas.openxmlformats.org/officeDocument/2006/relationships/image" Target="../media/image2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7.png"/><Relationship Id="rId6" Type="http://schemas.openxmlformats.org/officeDocument/2006/relationships/image" Target="../media/image39.png"/><Relationship Id="rId7" Type="http://schemas.openxmlformats.org/officeDocument/2006/relationships/image" Target="../media/image34.png"/><Relationship Id="rId8" Type="http://schemas.openxmlformats.org/officeDocument/2006/relationships/image" Target="../media/image35.png"/></Relationships>
</file>

<file path=ppt/slides/_rels/slide5.xml.rels><?xml version="1.0" encoding="UTF-8" standalone="yes"?><Relationships xmlns="http://schemas.openxmlformats.org/package/2006/relationships"><Relationship Id="rId10" Type="http://schemas.openxmlformats.org/officeDocument/2006/relationships/image" Target="../media/image44.jpg"/><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9.png"/><Relationship Id="rId4" Type="http://schemas.openxmlformats.org/officeDocument/2006/relationships/image" Target="../media/image33.png"/><Relationship Id="rId9" Type="http://schemas.openxmlformats.org/officeDocument/2006/relationships/image" Target="../media/image32.png"/><Relationship Id="rId5" Type="http://schemas.openxmlformats.org/officeDocument/2006/relationships/image" Target="../media/image37.png"/><Relationship Id="rId6" Type="http://schemas.openxmlformats.org/officeDocument/2006/relationships/image" Target="../media/image41.png"/><Relationship Id="rId7" Type="http://schemas.openxmlformats.org/officeDocument/2006/relationships/image" Target="../media/image38.png"/><Relationship Id="rId8" Type="http://schemas.openxmlformats.org/officeDocument/2006/relationships/image" Target="../media/image5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53.png"/><Relationship Id="rId4" Type="http://schemas.openxmlformats.org/officeDocument/2006/relationships/image" Target="../media/image32.png"/></Relationships>
</file>

<file path=ppt/slides/_rels/slide7.xml.rels><?xml version="1.0" encoding="UTF-8" standalone="yes"?><Relationships xmlns="http://schemas.openxmlformats.org/package/2006/relationships"><Relationship Id="rId11" Type="http://schemas.openxmlformats.org/officeDocument/2006/relationships/image" Target="../media/image26.png"/><Relationship Id="rId10" Type="http://schemas.openxmlformats.org/officeDocument/2006/relationships/image" Target="../media/image3.png"/><Relationship Id="rId12" Type="http://schemas.openxmlformats.org/officeDocument/2006/relationships/image" Target="../media/image13.png"/><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5.jpg"/><Relationship Id="rId4" Type="http://schemas.openxmlformats.org/officeDocument/2006/relationships/image" Target="../media/image52.png"/><Relationship Id="rId9" Type="http://schemas.openxmlformats.org/officeDocument/2006/relationships/image" Target="../media/image12.png"/><Relationship Id="rId5" Type="http://schemas.openxmlformats.org/officeDocument/2006/relationships/image" Target="../media/image45.png"/><Relationship Id="rId6" Type="http://schemas.openxmlformats.org/officeDocument/2006/relationships/image" Target="../media/image50.png"/><Relationship Id="rId7" Type="http://schemas.openxmlformats.org/officeDocument/2006/relationships/image" Target="../media/image43.png"/><Relationship Id="rId8"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mt="46000"/>
            </a:blip>
            <a:stretch>
              <a:fillRect b="0" l="0" r="0" t="0"/>
            </a:stretch>
          </a:blipFill>
          <a:ln>
            <a:noFill/>
          </a:ln>
        </p:spPr>
      </p:sp>
      <p:sp>
        <p:nvSpPr>
          <p:cNvPr id="85" name="Google Shape;85;p1"/>
          <p:cNvSpPr/>
          <p:nvPr/>
        </p:nvSpPr>
        <p:spPr>
          <a:xfrm rot="-7452077">
            <a:off x="16769230" y="3722414"/>
            <a:ext cx="3316508" cy="3324820"/>
          </a:xfrm>
          <a:custGeom>
            <a:rect b="b" l="l" r="r" t="t"/>
            <a:pathLst>
              <a:path extrusionOk="0" h="3324820" w="3316508">
                <a:moveTo>
                  <a:pt x="0" y="0"/>
                </a:moveTo>
                <a:lnTo>
                  <a:pt x="3316508" y="0"/>
                </a:lnTo>
                <a:lnTo>
                  <a:pt x="3316508" y="3324820"/>
                </a:lnTo>
                <a:lnTo>
                  <a:pt x="0" y="3324820"/>
                </a:lnTo>
                <a:lnTo>
                  <a:pt x="0" y="0"/>
                </a:lnTo>
                <a:close/>
              </a:path>
            </a:pathLst>
          </a:custGeom>
          <a:blipFill rotWithShape="1">
            <a:blip r:embed="rId4">
              <a:alphaModFix/>
            </a:blip>
            <a:stretch>
              <a:fillRect b="0" l="0" r="0" t="0"/>
            </a:stretch>
          </a:blipFill>
          <a:ln>
            <a:noFill/>
          </a:ln>
        </p:spPr>
      </p:sp>
      <p:sp>
        <p:nvSpPr>
          <p:cNvPr id="86" name="Google Shape;86;p1"/>
          <p:cNvSpPr/>
          <p:nvPr/>
        </p:nvSpPr>
        <p:spPr>
          <a:xfrm flipH="1" rot="-5400000">
            <a:off x="15841482" y="5830796"/>
            <a:ext cx="2586002" cy="2586002"/>
          </a:xfrm>
          <a:custGeom>
            <a:rect b="b" l="l" r="r" t="t"/>
            <a:pathLst>
              <a:path extrusionOk="0" h="2586002" w="2586002">
                <a:moveTo>
                  <a:pt x="2586002" y="0"/>
                </a:moveTo>
                <a:lnTo>
                  <a:pt x="0" y="0"/>
                </a:lnTo>
                <a:lnTo>
                  <a:pt x="0" y="2586003"/>
                </a:lnTo>
                <a:lnTo>
                  <a:pt x="2586002" y="2586003"/>
                </a:lnTo>
                <a:lnTo>
                  <a:pt x="2586002" y="0"/>
                </a:lnTo>
                <a:close/>
              </a:path>
            </a:pathLst>
          </a:custGeom>
          <a:blipFill rotWithShape="1">
            <a:blip r:embed="rId5">
              <a:alphaModFix/>
            </a:blip>
            <a:stretch>
              <a:fillRect b="0" l="0" r="0" t="0"/>
            </a:stretch>
          </a:blipFill>
          <a:ln>
            <a:noFill/>
          </a:ln>
        </p:spPr>
      </p:sp>
      <p:sp>
        <p:nvSpPr>
          <p:cNvPr id="87" name="Google Shape;87;p1"/>
          <p:cNvSpPr/>
          <p:nvPr/>
        </p:nvSpPr>
        <p:spPr>
          <a:xfrm>
            <a:off x="0" y="-90308"/>
            <a:ext cx="676761" cy="1752131"/>
          </a:xfrm>
          <a:custGeom>
            <a:rect b="b" l="l" r="r" t="t"/>
            <a:pathLst>
              <a:path extrusionOk="0" h="1752131" w="676761">
                <a:moveTo>
                  <a:pt x="0" y="0"/>
                </a:moveTo>
                <a:lnTo>
                  <a:pt x="676761" y="0"/>
                </a:lnTo>
                <a:lnTo>
                  <a:pt x="676761" y="1752131"/>
                </a:lnTo>
                <a:lnTo>
                  <a:pt x="0" y="1752131"/>
                </a:lnTo>
                <a:lnTo>
                  <a:pt x="0" y="0"/>
                </a:lnTo>
                <a:close/>
              </a:path>
            </a:pathLst>
          </a:custGeom>
          <a:blipFill rotWithShape="1">
            <a:blip r:embed="rId6">
              <a:alphaModFix/>
            </a:blip>
            <a:stretch>
              <a:fillRect b="0" l="0" r="0" t="0"/>
            </a:stretch>
          </a:blipFill>
          <a:ln>
            <a:noFill/>
          </a:ln>
        </p:spPr>
      </p:sp>
      <p:sp>
        <p:nvSpPr>
          <p:cNvPr id="88" name="Google Shape;88;p1"/>
          <p:cNvSpPr/>
          <p:nvPr/>
        </p:nvSpPr>
        <p:spPr>
          <a:xfrm>
            <a:off x="-38934" y="6145238"/>
            <a:ext cx="2135267" cy="2271561"/>
          </a:xfrm>
          <a:custGeom>
            <a:rect b="b" l="l" r="r" t="t"/>
            <a:pathLst>
              <a:path extrusionOk="0" h="2271561" w="2135267">
                <a:moveTo>
                  <a:pt x="0" y="0"/>
                </a:moveTo>
                <a:lnTo>
                  <a:pt x="2135268" y="0"/>
                </a:lnTo>
                <a:lnTo>
                  <a:pt x="2135268" y="2271561"/>
                </a:lnTo>
                <a:lnTo>
                  <a:pt x="0" y="2271561"/>
                </a:lnTo>
                <a:lnTo>
                  <a:pt x="0" y="0"/>
                </a:lnTo>
                <a:close/>
              </a:path>
            </a:pathLst>
          </a:custGeom>
          <a:blipFill rotWithShape="1">
            <a:blip r:embed="rId7">
              <a:alphaModFix/>
            </a:blip>
            <a:stretch>
              <a:fillRect b="0" l="0" r="0" t="0"/>
            </a:stretch>
          </a:blipFill>
          <a:ln>
            <a:noFill/>
          </a:ln>
        </p:spPr>
      </p:sp>
      <p:sp>
        <p:nvSpPr>
          <p:cNvPr id="89" name="Google Shape;89;p1"/>
          <p:cNvSpPr/>
          <p:nvPr/>
        </p:nvSpPr>
        <p:spPr>
          <a:xfrm flipH="1" rot="10800000">
            <a:off x="16620268" y="0"/>
            <a:ext cx="2137393" cy="1661823"/>
          </a:xfrm>
          <a:custGeom>
            <a:rect b="b" l="l" r="r" t="t"/>
            <a:pathLst>
              <a:path extrusionOk="0" h="1661823" w="2137393">
                <a:moveTo>
                  <a:pt x="0" y="1661823"/>
                </a:moveTo>
                <a:lnTo>
                  <a:pt x="2137393" y="1661823"/>
                </a:lnTo>
                <a:lnTo>
                  <a:pt x="2137393" y="0"/>
                </a:lnTo>
                <a:lnTo>
                  <a:pt x="0" y="0"/>
                </a:lnTo>
                <a:lnTo>
                  <a:pt x="0" y="1661823"/>
                </a:lnTo>
                <a:close/>
              </a:path>
            </a:pathLst>
          </a:custGeom>
          <a:blipFill rotWithShape="1">
            <a:blip r:embed="rId8">
              <a:alphaModFix/>
            </a:blip>
            <a:stretch>
              <a:fillRect b="0" l="0" r="0" t="0"/>
            </a:stretch>
          </a:blipFill>
          <a:ln>
            <a:noFill/>
          </a:ln>
        </p:spPr>
      </p:sp>
      <p:sp>
        <p:nvSpPr>
          <p:cNvPr id="90" name="Google Shape;90;p1"/>
          <p:cNvSpPr/>
          <p:nvPr/>
        </p:nvSpPr>
        <p:spPr>
          <a:xfrm>
            <a:off x="7726931" y="244755"/>
            <a:ext cx="2834137" cy="2834137"/>
          </a:xfrm>
          <a:custGeom>
            <a:rect b="b" l="l" r="r" t="t"/>
            <a:pathLst>
              <a:path extrusionOk="0" h="2834137" w="2834137">
                <a:moveTo>
                  <a:pt x="0" y="0"/>
                </a:moveTo>
                <a:lnTo>
                  <a:pt x="2834138" y="0"/>
                </a:lnTo>
                <a:lnTo>
                  <a:pt x="2834138" y="2834137"/>
                </a:lnTo>
                <a:lnTo>
                  <a:pt x="0" y="2834137"/>
                </a:lnTo>
                <a:lnTo>
                  <a:pt x="0" y="0"/>
                </a:lnTo>
                <a:close/>
              </a:path>
            </a:pathLst>
          </a:custGeom>
          <a:blipFill rotWithShape="1">
            <a:blip r:embed="rId9">
              <a:alphaModFix/>
            </a:blip>
            <a:stretch>
              <a:fillRect b="0" l="0" r="0" t="0"/>
            </a:stretch>
          </a:blipFill>
          <a:ln>
            <a:noFill/>
          </a:ln>
        </p:spPr>
      </p:sp>
      <p:grpSp>
        <p:nvGrpSpPr>
          <p:cNvPr id="91" name="Google Shape;91;p1"/>
          <p:cNvGrpSpPr/>
          <p:nvPr/>
        </p:nvGrpSpPr>
        <p:grpSpPr>
          <a:xfrm>
            <a:off x="0" y="8199808"/>
            <a:ext cx="18288000" cy="3502954"/>
            <a:chOff x="0" y="-57150"/>
            <a:chExt cx="4816593" cy="922589"/>
          </a:xfrm>
        </p:grpSpPr>
        <p:sp>
          <p:nvSpPr>
            <p:cNvPr id="92" name="Google Shape;92;p1"/>
            <p:cNvSpPr/>
            <p:nvPr/>
          </p:nvSpPr>
          <p:spPr>
            <a:xfrm>
              <a:off x="0" y="0"/>
              <a:ext cx="4816592" cy="865439"/>
            </a:xfrm>
            <a:custGeom>
              <a:rect b="b" l="l" r="r" t="t"/>
              <a:pathLst>
                <a:path extrusionOk="0" h="865439" w="4816592">
                  <a:moveTo>
                    <a:pt x="21590" y="0"/>
                  </a:moveTo>
                  <a:lnTo>
                    <a:pt x="4795002" y="0"/>
                  </a:lnTo>
                  <a:cubicBezTo>
                    <a:pt x="4800728" y="0"/>
                    <a:pt x="4806220" y="2275"/>
                    <a:pt x="4810269" y="6324"/>
                  </a:cubicBezTo>
                  <a:cubicBezTo>
                    <a:pt x="4814318" y="10372"/>
                    <a:pt x="4816592" y="15864"/>
                    <a:pt x="4816592" y="21590"/>
                  </a:cubicBezTo>
                  <a:lnTo>
                    <a:pt x="4816592" y="843849"/>
                  </a:lnTo>
                  <a:cubicBezTo>
                    <a:pt x="4816592" y="855773"/>
                    <a:pt x="4806926" y="865439"/>
                    <a:pt x="4795002" y="865439"/>
                  </a:cubicBezTo>
                  <a:lnTo>
                    <a:pt x="21590" y="865439"/>
                  </a:lnTo>
                  <a:cubicBezTo>
                    <a:pt x="15864" y="865439"/>
                    <a:pt x="10372" y="863164"/>
                    <a:pt x="6324" y="859115"/>
                  </a:cubicBezTo>
                  <a:cubicBezTo>
                    <a:pt x="2275" y="855066"/>
                    <a:pt x="0" y="849575"/>
                    <a:pt x="0" y="843849"/>
                  </a:cubicBezTo>
                  <a:lnTo>
                    <a:pt x="0" y="21590"/>
                  </a:lnTo>
                  <a:cubicBezTo>
                    <a:pt x="0" y="9666"/>
                    <a:pt x="9666" y="0"/>
                    <a:pt x="21590"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p1"/>
            <p:cNvSpPr txBox="1"/>
            <p:nvPr/>
          </p:nvSpPr>
          <p:spPr>
            <a:xfrm>
              <a:off x="0" y="-57150"/>
              <a:ext cx="4816593" cy="922589"/>
            </a:xfrm>
            <a:prstGeom prst="rect">
              <a:avLst/>
            </a:prstGeom>
            <a:noFill/>
            <a:ln>
              <a:noFill/>
            </a:ln>
          </p:spPr>
          <p:txBody>
            <a:bodyPr anchorCtr="0" anchor="ctr" bIns="50800" lIns="50800" spcFirstLastPara="1" rIns="50800" wrap="square" tIns="50800">
              <a:noAutofit/>
            </a:bodyPr>
            <a:lstStyle/>
            <a:p>
              <a:pPr indent="0" lvl="0" marL="0" marR="0" rtl="0" algn="ctr">
                <a:lnSpc>
                  <a:spcPct val="14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94" name="Google Shape;94;p1"/>
          <p:cNvSpPr/>
          <p:nvPr/>
        </p:nvSpPr>
        <p:spPr>
          <a:xfrm>
            <a:off x="5015324" y="8594037"/>
            <a:ext cx="1946377" cy="993605"/>
          </a:xfrm>
          <a:custGeom>
            <a:rect b="b" l="l" r="r" t="t"/>
            <a:pathLst>
              <a:path extrusionOk="0" h="993605" w="1946377">
                <a:moveTo>
                  <a:pt x="0" y="0"/>
                </a:moveTo>
                <a:lnTo>
                  <a:pt x="1946376" y="0"/>
                </a:lnTo>
                <a:lnTo>
                  <a:pt x="1946376" y="993605"/>
                </a:lnTo>
                <a:lnTo>
                  <a:pt x="0" y="993605"/>
                </a:lnTo>
                <a:lnTo>
                  <a:pt x="0" y="0"/>
                </a:lnTo>
                <a:close/>
              </a:path>
            </a:pathLst>
          </a:custGeom>
          <a:blipFill rotWithShape="1">
            <a:blip r:embed="rId10">
              <a:alphaModFix/>
            </a:blip>
            <a:stretch>
              <a:fillRect b="0" l="0" r="0" t="0"/>
            </a:stretch>
          </a:blipFill>
          <a:ln>
            <a:noFill/>
          </a:ln>
        </p:spPr>
      </p:sp>
      <p:sp>
        <p:nvSpPr>
          <p:cNvPr id="95" name="Google Shape;95;p1"/>
          <p:cNvSpPr/>
          <p:nvPr/>
        </p:nvSpPr>
        <p:spPr>
          <a:xfrm>
            <a:off x="7263680" y="8594037"/>
            <a:ext cx="3760641" cy="968365"/>
          </a:xfrm>
          <a:custGeom>
            <a:rect b="b" l="l" r="r" t="t"/>
            <a:pathLst>
              <a:path extrusionOk="0" h="968365" w="3760641">
                <a:moveTo>
                  <a:pt x="0" y="0"/>
                </a:moveTo>
                <a:lnTo>
                  <a:pt x="3760640" y="0"/>
                </a:lnTo>
                <a:lnTo>
                  <a:pt x="3760640" y="968365"/>
                </a:lnTo>
                <a:lnTo>
                  <a:pt x="0" y="968365"/>
                </a:lnTo>
                <a:lnTo>
                  <a:pt x="0" y="0"/>
                </a:lnTo>
                <a:close/>
              </a:path>
            </a:pathLst>
          </a:custGeom>
          <a:blipFill rotWithShape="1">
            <a:blip r:embed="rId11">
              <a:alphaModFix/>
            </a:blip>
            <a:stretch>
              <a:fillRect b="0" l="0" r="0" t="0"/>
            </a:stretch>
          </a:blipFill>
          <a:ln>
            <a:noFill/>
          </a:ln>
        </p:spPr>
      </p:sp>
      <p:sp>
        <p:nvSpPr>
          <p:cNvPr id="96" name="Google Shape;96;p1"/>
          <p:cNvSpPr txBox="1"/>
          <p:nvPr/>
        </p:nvSpPr>
        <p:spPr>
          <a:xfrm>
            <a:off x="2744726" y="3225371"/>
            <a:ext cx="12798600" cy="1939500"/>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Clr>
                <a:srgbClr val="000000"/>
              </a:buClr>
              <a:buSzPts val="6000"/>
              <a:buFont typeface="Arial"/>
              <a:buNone/>
            </a:pPr>
            <a:r>
              <a:rPr b="1" i="0" lang="en-US" sz="6000" u="none" cap="none" strike="noStrike">
                <a:solidFill>
                  <a:srgbClr val="2B2B2B"/>
                </a:solidFill>
                <a:latin typeface="Poppins"/>
                <a:ea typeface="Poppins"/>
                <a:cs typeface="Poppins"/>
                <a:sym typeface="Poppins"/>
              </a:rPr>
              <a:t>Serenity:</a:t>
            </a:r>
            <a:r>
              <a:rPr b="1" lang="en-US" sz="6000">
                <a:solidFill>
                  <a:srgbClr val="2B2B2B"/>
                </a:solidFill>
                <a:latin typeface="Poppins"/>
                <a:ea typeface="Poppins"/>
                <a:cs typeface="Poppins"/>
                <a:sym typeface="Poppins"/>
              </a:rPr>
              <a:t> O Seu Espaço para o Bem-Estar Digital</a:t>
            </a:r>
            <a:endParaRPr b="0" i="0" sz="1400" u="none" cap="none" strike="noStrike">
              <a:solidFill>
                <a:srgbClr val="000000"/>
              </a:solidFill>
              <a:latin typeface="Arial"/>
              <a:ea typeface="Arial"/>
              <a:cs typeface="Arial"/>
              <a:sym typeface="Arial"/>
            </a:endParaRPr>
          </a:p>
        </p:txBody>
      </p:sp>
      <p:sp>
        <p:nvSpPr>
          <p:cNvPr id="97" name="Google Shape;97;p1"/>
          <p:cNvSpPr txBox="1"/>
          <p:nvPr/>
        </p:nvSpPr>
        <p:spPr>
          <a:xfrm>
            <a:off x="4623050" y="5234395"/>
            <a:ext cx="9042000" cy="369300"/>
          </a:xfrm>
          <a:prstGeom prst="rect">
            <a:avLst/>
          </a:prstGeom>
          <a:noFill/>
          <a:ln>
            <a:noFill/>
          </a:ln>
        </p:spPr>
        <p:txBody>
          <a:bodyPr anchorCtr="0" anchor="t" bIns="0" lIns="0" spcFirstLastPara="1" rIns="0" wrap="square" tIns="0">
            <a:spAutoFit/>
          </a:bodyPr>
          <a:lstStyle/>
          <a:p>
            <a:pPr indent="0" lvl="0" marL="0" marR="0" rtl="0" algn="ctr">
              <a:lnSpc>
                <a:spcPct val="139958"/>
              </a:lnSpc>
              <a:spcBef>
                <a:spcPts val="0"/>
              </a:spcBef>
              <a:spcAft>
                <a:spcPts val="0"/>
              </a:spcAft>
              <a:buClr>
                <a:srgbClr val="000000"/>
              </a:buClr>
              <a:buSzPts val="2400"/>
              <a:buFont typeface="Arial"/>
              <a:buNone/>
            </a:pPr>
            <a:r>
              <a:rPr b="1" i="0" lang="en-US" sz="2400" u="none" cap="none" strike="noStrike">
                <a:solidFill>
                  <a:srgbClr val="2B2B2B"/>
                </a:solidFill>
                <a:latin typeface="Poppins"/>
                <a:ea typeface="Poppins"/>
                <a:cs typeface="Poppins"/>
                <a:sym typeface="Poppins"/>
              </a:rPr>
              <a:t>Projeto No: </a:t>
            </a:r>
            <a:r>
              <a:rPr b="0" i="0" lang="en-US" sz="2400" u="none" cap="none" strike="noStrike">
                <a:solidFill>
                  <a:srgbClr val="2B2B2B"/>
                </a:solidFill>
                <a:latin typeface="Poppins"/>
                <a:ea typeface="Poppins"/>
                <a:cs typeface="Poppins"/>
                <a:sym typeface="Poppins"/>
              </a:rPr>
              <a:t>2024-2-PT02-KA220-YOU-000287246 </a:t>
            </a:r>
            <a:endParaRPr b="0" i="0" sz="1400" u="none" cap="none" strike="noStrike">
              <a:solidFill>
                <a:srgbClr val="000000"/>
              </a:solidFill>
              <a:latin typeface="Arial"/>
              <a:ea typeface="Arial"/>
              <a:cs typeface="Arial"/>
              <a:sym typeface="Arial"/>
            </a:endParaRPr>
          </a:p>
        </p:txBody>
      </p:sp>
      <p:sp>
        <p:nvSpPr>
          <p:cNvPr id="98" name="Google Shape;98;p1"/>
          <p:cNvSpPr txBox="1"/>
          <p:nvPr/>
        </p:nvSpPr>
        <p:spPr>
          <a:xfrm>
            <a:off x="2744726" y="6378726"/>
            <a:ext cx="12798600" cy="692700"/>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Clr>
                <a:srgbClr val="000000"/>
              </a:buClr>
              <a:buSzPts val="4500"/>
              <a:buFont typeface="Arial"/>
              <a:buNone/>
            </a:pPr>
            <a:r>
              <a:rPr b="1" lang="en-US" sz="4500">
                <a:solidFill>
                  <a:srgbClr val="9EC6AA"/>
                </a:solidFill>
                <a:latin typeface="Poppins"/>
                <a:ea typeface="Poppins"/>
                <a:cs typeface="Poppins"/>
                <a:sym typeface="Poppins"/>
              </a:rPr>
              <a:t>Da Consciencialização à Ação</a:t>
            </a:r>
            <a:endParaRPr b="1" sz="4500">
              <a:solidFill>
                <a:srgbClr val="9EC6AA"/>
              </a:solidFill>
              <a:latin typeface="Poppins"/>
              <a:ea typeface="Poppins"/>
              <a:cs typeface="Poppins"/>
              <a:sym typeface="Poppins"/>
            </a:endParaRPr>
          </a:p>
        </p:txBody>
      </p:sp>
      <p:sp>
        <p:nvSpPr>
          <p:cNvPr id="99" name="Google Shape;99;p1"/>
          <p:cNvSpPr/>
          <p:nvPr/>
        </p:nvSpPr>
        <p:spPr>
          <a:xfrm>
            <a:off x="7747529" y="9587642"/>
            <a:ext cx="2792943" cy="581863"/>
          </a:xfrm>
          <a:custGeom>
            <a:rect b="b" l="l" r="r" t="t"/>
            <a:pathLst>
              <a:path extrusionOk="0" h="581863" w="2792943">
                <a:moveTo>
                  <a:pt x="0" y="0"/>
                </a:moveTo>
                <a:lnTo>
                  <a:pt x="2792942" y="0"/>
                </a:lnTo>
                <a:lnTo>
                  <a:pt x="2792942" y="581863"/>
                </a:lnTo>
                <a:lnTo>
                  <a:pt x="0" y="581863"/>
                </a:lnTo>
                <a:lnTo>
                  <a:pt x="0" y="0"/>
                </a:lnTo>
                <a:close/>
              </a:path>
            </a:pathLst>
          </a:custGeom>
          <a:blipFill rotWithShape="1">
            <a:blip r:embed="rId12">
              <a:alphaModFix/>
            </a:blip>
            <a:stretch>
              <a:fillRect b="0" l="0" r="0" t="0"/>
            </a:stretch>
          </a:blipFill>
          <a:ln>
            <a:noFill/>
          </a:ln>
        </p:spPr>
      </p:sp>
      <p:pic>
        <p:nvPicPr>
          <p:cNvPr id="100" name="Google Shape;100;p1" title="MSA logo.png"/>
          <p:cNvPicPr preferRelativeResize="0"/>
          <p:nvPr/>
        </p:nvPicPr>
        <p:blipFill rotWithShape="1">
          <a:blip r:embed="rId13">
            <a:alphaModFix/>
          </a:blip>
          <a:srcRect b="0" l="0" r="0" t="0"/>
          <a:stretch/>
        </p:blipFill>
        <p:spPr>
          <a:xfrm>
            <a:off x="11155450" y="8416801"/>
            <a:ext cx="1255732" cy="11582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grpSp>
        <p:nvGrpSpPr>
          <p:cNvPr id="105" name="Google Shape;105;p2"/>
          <p:cNvGrpSpPr/>
          <p:nvPr/>
        </p:nvGrpSpPr>
        <p:grpSpPr>
          <a:xfrm>
            <a:off x="2852343" y="2635204"/>
            <a:ext cx="999663" cy="999663"/>
            <a:chOff x="0" y="0"/>
            <a:chExt cx="812800" cy="812800"/>
          </a:xfrm>
        </p:grpSpPr>
        <p:sp>
          <p:nvSpPr>
            <p:cNvPr id="106" name="Google Shape;106;p2"/>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cap="sq" cmpd="sng" w="38100">
              <a:solidFill>
                <a:srgbClr val="9EC6AA"/>
              </a:solidFill>
              <a:prstDash val="solid"/>
              <a:miter lim="8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2"/>
            <p:cNvSpPr txBox="1"/>
            <p:nvPr/>
          </p:nvSpPr>
          <p:spPr>
            <a:xfrm>
              <a:off x="76200" y="85725"/>
              <a:ext cx="660400" cy="650875"/>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108" name="Google Shape;108;p2"/>
          <p:cNvGrpSpPr/>
          <p:nvPr/>
        </p:nvGrpSpPr>
        <p:grpSpPr>
          <a:xfrm>
            <a:off x="8761850" y="2406939"/>
            <a:ext cx="999663" cy="999663"/>
            <a:chOff x="0" y="0"/>
            <a:chExt cx="812800" cy="812800"/>
          </a:xfrm>
        </p:grpSpPr>
        <p:sp>
          <p:nvSpPr>
            <p:cNvPr id="109" name="Google Shape;109;p2"/>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cap="sq" cmpd="sng" w="38100">
              <a:solidFill>
                <a:srgbClr val="286291"/>
              </a:solidFill>
              <a:prstDash val="solid"/>
              <a:miter lim="8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p2"/>
            <p:cNvSpPr txBox="1"/>
            <p:nvPr/>
          </p:nvSpPr>
          <p:spPr>
            <a:xfrm>
              <a:off x="76200" y="85725"/>
              <a:ext cx="660400" cy="650875"/>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111" name="Google Shape;111;p2"/>
          <p:cNvGrpSpPr/>
          <p:nvPr/>
        </p:nvGrpSpPr>
        <p:grpSpPr>
          <a:xfrm>
            <a:off x="14624244" y="2637460"/>
            <a:ext cx="999663" cy="999663"/>
            <a:chOff x="0" y="0"/>
            <a:chExt cx="812800" cy="812800"/>
          </a:xfrm>
        </p:grpSpPr>
        <p:sp>
          <p:nvSpPr>
            <p:cNvPr id="112" name="Google Shape;112;p2"/>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cap="sq" cmpd="sng" w="38100">
              <a:solidFill>
                <a:srgbClr val="9EC6AA"/>
              </a:solidFill>
              <a:prstDash val="solid"/>
              <a:miter lim="8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 name="Google Shape;113;p2"/>
            <p:cNvSpPr txBox="1"/>
            <p:nvPr/>
          </p:nvSpPr>
          <p:spPr>
            <a:xfrm>
              <a:off x="76200" y="85725"/>
              <a:ext cx="660400" cy="650875"/>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14" name="Google Shape;114;p2"/>
          <p:cNvSpPr/>
          <p:nvPr/>
        </p:nvSpPr>
        <p:spPr>
          <a:xfrm>
            <a:off x="11438341" y="9431236"/>
            <a:ext cx="954642" cy="954642"/>
          </a:xfrm>
          <a:custGeom>
            <a:rect b="b" l="l" r="r" t="t"/>
            <a:pathLst>
              <a:path extrusionOk="0" h="1388570" w="1388570">
                <a:moveTo>
                  <a:pt x="0" y="0"/>
                </a:moveTo>
                <a:lnTo>
                  <a:pt x="1388570" y="0"/>
                </a:lnTo>
                <a:lnTo>
                  <a:pt x="1388570" y="1388570"/>
                </a:lnTo>
                <a:lnTo>
                  <a:pt x="0" y="1388570"/>
                </a:lnTo>
                <a:lnTo>
                  <a:pt x="0" y="0"/>
                </a:lnTo>
                <a:close/>
              </a:path>
            </a:pathLst>
          </a:custGeom>
          <a:blipFill rotWithShape="1">
            <a:blip r:embed="rId3">
              <a:alphaModFix/>
            </a:blip>
            <a:stretch>
              <a:fillRect b="0" l="0" r="0" t="0"/>
            </a:stretch>
          </a:blipFill>
          <a:ln>
            <a:noFill/>
          </a:ln>
        </p:spPr>
      </p:sp>
      <p:sp>
        <p:nvSpPr>
          <p:cNvPr id="115" name="Google Shape;115;p2"/>
          <p:cNvSpPr/>
          <p:nvPr/>
        </p:nvSpPr>
        <p:spPr>
          <a:xfrm>
            <a:off x="3097980" y="2856565"/>
            <a:ext cx="508361" cy="505819"/>
          </a:xfrm>
          <a:custGeom>
            <a:rect b="b" l="l" r="r" t="t"/>
            <a:pathLst>
              <a:path extrusionOk="0" h="505819" w="508361">
                <a:moveTo>
                  <a:pt x="0" y="0"/>
                </a:moveTo>
                <a:lnTo>
                  <a:pt x="508361" y="0"/>
                </a:lnTo>
                <a:lnTo>
                  <a:pt x="508361" y="505819"/>
                </a:lnTo>
                <a:lnTo>
                  <a:pt x="0" y="505819"/>
                </a:lnTo>
                <a:lnTo>
                  <a:pt x="0" y="0"/>
                </a:lnTo>
                <a:close/>
              </a:path>
            </a:pathLst>
          </a:custGeom>
          <a:blipFill rotWithShape="1">
            <a:blip r:embed="rId4">
              <a:alphaModFix/>
            </a:blip>
            <a:stretch>
              <a:fillRect b="0" l="0" r="0" t="0"/>
            </a:stretch>
          </a:blipFill>
          <a:ln>
            <a:noFill/>
          </a:ln>
        </p:spPr>
      </p:sp>
      <p:sp>
        <p:nvSpPr>
          <p:cNvPr id="116" name="Google Shape;116;p2"/>
          <p:cNvSpPr/>
          <p:nvPr/>
        </p:nvSpPr>
        <p:spPr>
          <a:xfrm>
            <a:off x="9000055" y="2594904"/>
            <a:ext cx="523222" cy="572610"/>
          </a:xfrm>
          <a:custGeom>
            <a:rect b="b" l="l" r="r" t="t"/>
            <a:pathLst>
              <a:path extrusionOk="0" h="572610" w="523222">
                <a:moveTo>
                  <a:pt x="0" y="0"/>
                </a:moveTo>
                <a:lnTo>
                  <a:pt x="523222" y="0"/>
                </a:lnTo>
                <a:lnTo>
                  <a:pt x="523222" y="572610"/>
                </a:lnTo>
                <a:lnTo>
                  <a:pt x="0" y="572610"/>
                </a:lnTo>
                <a:lnTo>
                  <a:pt x="0" y="0"/>
                </a:lnTo>
                <a:close/>
              </a:path>
            </a:pathLst>
          </a:custGeom>
          <a:blipFill rotWithShape="1">
            <a:blip r:embed="rId5">
              <a:alphaModFix/>
            </a:blip>
            <a:stretch>
              <a:fillRect b="0" l="0" r="0" t="0"/>
            </a:stretch>
          </a:blipFill>
          <a:ln>
            <a:noFill/>
          </a:ln>
        </p:spPr>
      </p:sp>
      <p:sp>
        <p:nvSpPr>
          <p:cNvPr id="117" name="Google Shape;117;p2"/>
          <p:cNvSpPr/>
          <p:nvPr/>
        </p:nvSpPr>
        <p:spPr>
          <a:xfrm>
            <a:off x="14842275" y="2855491"/>
            <a:ext cx="563572" cy="563572"/>
          </a:xfrm>
          <a:custGeom>
            <a:rect b="b" l="l" r="r" t="t"/>
            <a:pathLst>
              <a:path extrusionOk="0" h="563572" w="563572">
                <a:moveTo>
                  <a:pt x="0" y="0"/>
                </a:moveTo>
                <a:lnTo>
                  <a:pt x="563572" y="0"/>
                </a:lnTo>
                <a:lnTo>
                  <a:pt x="563572" y="563572"/>
                </a:lnTo>
                <a:lnTo>
                  <a:pt x="0" y="563572"/>
                </a:lnTo>
                <a:lnTo>
                  <a:pt x="0" y="0"/>
                </a:lnTo>
                <a:close/>
              </a:path>
            </a:pathLst>
          </a:custGeom>
          <a:blipFill rotWithShape="1">
            <a:blip r:embed="rId6">
              <a:alphaModFix/>
            </a:blip>
            <a:stretch>
              <a:fillRect b="0" l="0" r="0" t="0"/>
            </a:stretch>
          </a:blipFill>
          <a:ln>
            <a:noFill/>
          </a:ln>
        </p:spPr>
      </p:sp>
      <p:sp>
        <p:nvSpPr>
          <p:cNvPr id="118" name="Google Shape;118;p2"/>
          <p:cNvSpPr/>
          <p:nvPr/>
        </p:nvSpPr>
        <p:spPr>
          <a:xfrm>
            <a:off x="0" y="178525"/>
            <a:ext cx="1028700" cy="1039091"/>
          </a:xfrm>
          <a:custGeom>
            <a:rect b="b" l="l" r="r" t="t"/>
            <a:pathLst>
              <a:path extrusionOk="0" h="1039091" w="1028700">
                <a:moveTo>
                  <a:pt x="0" y="0"/>
                </a:moveTo>
                <a:lnTo>
                  <a:pt x="1028700" y="0"/>
                </a:lnTo>
                <a:lnTo>
                  <a:pt x="1028700" y="1039091"/>
                </a:lnTo>
                <a:lnTo>
                  <a:pt x="0" y="1039091"/>
                </a:lnTo>
                <a:lnTo>
                  <a:pt x="0" y="0"/>
                </a:lnTo>
                <a:close/>
              </a:path>
            </a:pathLst>
          </a:custGeom>
          <a:blipFill rotWithShape="1">
            <a:blip r:embed="rId7">
              <a:alphaModFix/>
            </a:blip>
            <a:stretch>
              <a:fillRect b="0" l="0" r="0" t="0"/>
            </a:stretch>
          </a:blipFill>
          <a:ln>
            <a:noFill/>
          </a:ln>
        </p:spPr>
      </p:sp>
      <p:sp>
        <p:nvSpPr>
          <p:cNvPr id="119" name="Google Shape;119;p2"/>
          <p:cNvSpPr/>
          <p:nvPr/>
        </p:nvSpPr>
        <p:spPr>
          <a:xfrm rot="250486">
            <a:off x="10653569" y="7744932"/>
            <a:ext cx="1070089" cy="1070089"/>
          </a:xfrm>
          <a:custGeom>
            <a:rect b="b" l="l" r="r" t="t"/>
            <a:pathLst>
              <a:path extrusionOk="0" h="1558028" w="1558028">
                <a:moveTo>
                  <a:pt x="0" y="0"/>
                </a:moveTo>
                <a:lnTo>
                  <a:pt x="1558028" y="0"/>
                </a:lnTo>
                <a:lnTo>
                  <a:pt x="1558028" y="1558028"/>
                </a:lnTo>
                <a:lnTo>
                  <a:pt x="0" y="1558028"/>
                </a:lnTo>
                <a:lnTo>
                  <a:pt x="0" y="0"/>
                </a:lnTo>
                <a:close/>
              </a:path>
            </a:pathLst>
          </a:custGeom>
          <a:blipFill rotWithShape="1">
            <a:blip r:embed="rId8">
              <a:alphaModFix/>
            </a:blip>
            <a:stretch>
              <a:fillRect b="0" l="0" r="0" t="0"/>
            </a:stretch>
          </a:blipFill>
          <a:ln>
            <a:noFill/>
          </a:ln>
        </p:spPr>
      </p:sp>
      <p:sp>
        <p:nvSpPr>
          <p:cNvPr id="120" name="Google Shape;120;p2"/>
          <p:cNvSpPr/>
          <p:nvPr/>
        </p:nvSpPr>
        <p:spPr>
          <a:xfrm rot="-1917681">
            <a:off x="6629656" y="9350640"/>
            <a:ext cx="1337502" cy="1039907"/>
          </a:xfrm>
          <a:custGeom>
            <a:rect b="b" l="l" r="r" t="t"/>
            <a:pathLst>
              <a:path extrusionOk="0" h="1508142" w="1939733">
                <a:moveTo>
                  <a:pt x="0" y="0"/>
                </a:moveTo>
                <a:lnTo>
                  <a:pt x="1939733" y="0"/>
                </a:lnTo>
                <a:lnTo>
                  <a:pt x="1939733" y="1508143"/>
                </a:lnTo>
                <a:lnTo>
                  <a:pt x="0" y="1508143"/>
                </a:lnTo>
                <a:lnTo>
                  <a:pt x="0" y="0"/>
                </a:lnTo>
                <a:close/>
              </a:path>
            </a:pathLst>
          </a:custGeom>
          <a:blipFill rotWithShape="1">
            <a:blip r:embed="rId9">
              <a:alphaModFix/>
            </a:blip>
            <a:stretch>
              <a:fillRect b="0" l="0" r="0" t="0"/>
            </a:stretch>
          </a:blipFill>
          <a:ln>
            <a:noFill/>
          </a:ln>
        </p:spPr>
      </p:sp>
      <p:sp>
        <p:nvSpPr>
          <p:cNvPr id="121" name="Google Shape;121;p2"/>
          <p:cNvSpPr txBox="1"/>
          <p:nvPr/>
        </p:nvSpPr>
        <p:spPr>
          <a:xfrm>
            <a:off x="5270800" y="609775"/>
            <a:ext cx="8918700" cy="1616100"/>
          </a:xfrm>
          <a:prstGeom prst="rect">
            <a:avLst/>
          </a:prstGeom>
          <a:noFill/>
          <a:ln>
            <a:noFill/>
          </a:ln>
        </p:spPr>
        <p:txBody>
          <a:bodyPr anchorCtr="0" anchor="ctr" bIns="0" lIns="0" spcFirstLastPara="1" rIns="0" wrap="square" tIns="0">
            <a:noAutofit/>
          </a:bodyPr>
          <a:lstStyle/>
          <a:p>
            <a:pPr indent="0" lvl="0" marL="0" marR="0" rtl="0" algn="ctr">
              <a:lnSpc>
                <a:spcPct val="110001"/>
              </a:lnSpc>
              <a:spcBef>
                <a:spcPts val="0"/>
              </a:spcBef>
              <a:spcAft>
                <a:spcPts val="0"/>
              </a:spcAft>
              <a:buClr>
                <a:srgbClr val="000000"/>
              </a:buClr>
              <a:buSzPts val="6399"/>
              <a:buFont typeface="Arial"/>
              <a:buNone/>
            </a:pPr>
            <a:r>
              <a:rPr b="1" lang="en-US" sz="5000">
                <a:latin typeface="Poppins"/>
                <a:ea typeface="Poppins"/>
                <a:cs typeface="Poppins"/>
                <a:sym typeface="Poppins"/>
              </a:rPr>
              <a:t>A Importância de Ser um Bom Educador Par</a:t>
            </a:r>
            <a:endParaRPr b="1" sz="5000">
              <a:latin typeface="Poppins"/>
              <a:ea typeface="Poppins"/>
              <a:cs typeface="Poppins"/>
              <a:sym typeface="Poppins"/>
            </a:endParaRPr>
          </a:p>
        </p:txBody>
      </p:sp>
      <p:sp>
        <p:nvSpPr>
          <p:cNvPr id="122" name="Google Shape;122;p2"/>
          <p:cNvSpPr txBox="1"/>
          <p:nvPr/>
        </p:nvSpPr>
        <p:spPr>
          <a:xfrm>
            <a:off x="12941563" y="3902900"/>
            <a:ext cx="4377600" cy="3540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1200"/>
              </a:spcBef>
              <a:spcAft>
                <a:spcPts val="1200"/>
              </a:spcAft>
              <a:buNone/>
            </a:pPr>
            <a:r>
              <a:rPr b="1" lang="en-US" sz="2300">
                <a:solidFill>
                  <a:srgbClr val="2B2B2B"/>
                </a:solidFill>
                <a:latin typeface="Poppins"/>
                <a:ea typeface="Poppins"/>
                <a:cs typeface="Poppins"/>
                <a:sym typeface="Poppins"/>
              </a:rPr>
              <a:t>Capacitar a Ação Futura</a:t>
            </a:r>
            <a:endParaRPr b="1" sz="2300">
              <a:solidFill>
                <a:srgbClr val="2B2B2B"/>
              </a:solidFill>
              <a:latin typeface="Poppins"/>
              <a:ea typeface="Poppins"/>
              <a:cs typeface="Poppins"/>
              <a:sym typeface="Poppins"/>
            </a:endParaRPr>
          </a:p>
        </p:txBody>
      </p:sp>
      <p:sp>
        <p:nvSpPr>
          <p:cNvPr id="123" name="Google Shape;123;p2"/>
          <p:cNvSpPr txBox="1"/>
          <p:nvPr/>
        </p:nvSpPr>
        <p:spPr>
          <a:xfrm>
            <a:off x="6744226" y="3687659"/>
            <a:ext cx="5034900" cy="338700"/>
          </a:xfrm>
          <a:prstGeom prst="rect">
            <a:avLst/>
          </a:prstGeom>
          <a:noFill/>
          <a:ln>
            <a:noFill/>
          </a:ln>
        </p:spPr>
        <p:txBody>
          <a:bodyPr anchorCtr="0" anchor="t" bIns="0" lIns="0" spcFirstLastPara="1" rIns="0" wrap="square" tIns="0">
            <a:spAutoFit/>
          </a:bodyPr>
          <a:lstStyle/>
          <a:p>
            <a:pPr indent="0" lvl="0" marL="0" marR="0" rtl="0" algn="ctr">
              <a:lnSpc>
                <a:spcPct val="115000"/>
              </a:lnSpc>
              <a:spcBef>
                <a:spcPts val="1200"/>
              </a:spcBef>
              <a:spcAft>
                <a:spcPts val="1200"/>
              </a:spcAft>
              <a:buNone/>
            </a:pPr>
            <a:r>
              <a:rPr b="1" lang="en-US" sz="2200">
                <a:solidFill>
                  <a:srgbClr val="2B2B2B"/>
                </a:solidFill>
                <a:latin typeface="Poppins"/>
                <a:ea typeface="Poppins"/>
                <a:cs typeface="Poppins"/>
                <a:sym typeface="Poppins"/>
              </a:rPr>
              <a:t>Aplicar a Aprendizagem na Prática</a:t>
            </a:r>
            <a:endParaRPr b="1" sz="2200">
              <a:solidFill>
                <a:srgbClr val="2B2B2B"/>
              </a:solidFill>
              <a:latin typeface="Poppins"/>
              <a:ea typeface="Poppins"/>
              <a:cs typeface="Poppins"/>
              <a:sym typeface="Poppins"/>
            </a:endParaRPr>
          </a:p>
        </p:txBody>
      </p:sp>
      <p:sp>
        <p:nvSpPr>
          <p:cNvPr id="124" name="Google Shape;124;p2"/>
          <p:cNvSpPr txBox="1"/>
          <p:nvPr/>
        </p:nvSpPr>
        <p:spPr>
          <a:xfrm>
            <a:off x="12820225" y="4365850"/>
            <a:ext cx="5034900" cy="5289600"/>
          </a:xfrm>
          <a:prstGeom prst="rect">
            <a:avLst/>
          </a:prstGeom>
          <a:noFill/>
          <a:ln>
            <a:noFill/>
          </a:ln>
        </p:spPr>
        <p:txBody>
          <a:bodyPr anchorCtr="0" anchor="t" bIns="0" lIns="0" spcFirstLastPara="1" rIns="0" wrap="square" tIns="0">
            <a:spAutoFit/>
          </a:bodyPr>
          <a:lstStyle/>
          <a:p>
            <a:pPr indent="0" lvl="0" marL="0" marR="0" rtl="0" algn="ctr">
              <a:lnSpc>
                <a:spcPct val="160000"/>
              </a:lnSpc>
              <a:spcBef>
                <a:spcPts val="0"/>
              </a:spcBef>
              <a:spcAft>
                <a:spcPts val="0"/>
              </a:spcAft>
              <a:buClr>
                <a:srgbClr val="000000"/>
              </a:buClr>
              <a:buSzPts val="2000"/>
              <a:buFont typeface="Arial"/>
              <a:buNone/>
            </a:pPr>
            <a:r>
              <a:rPr lang="en-US" sz="2000">
                <a:solidFill>
                  <a:srgbClr val="2B2B2B"/>
                </a:solidFill>
                <a:latin typeface="Poppins Light"/>
                <a:ea typeface="Poppins Light"/>
                <a:cs typeface="Poppins Light"/>
                <a:sym typeface="Poppins Light"/>
              </a:rPr>
              <a:t>Incentivar os participantes a traduzir a consciencialização em passos concretos que promovam o bem-estar digital.</a:t>
            </a:r>
            <a:endParaRPr sz="2000">
              <a:solidFill>
                <a:srgbClr val="2B2B2B"/>
              </a:solidFill>
              <a:latin typeface="Poppins Light"/>
              <a:ea typeface="Poppins Light"/>
              <a:cs typeface="Poppins Light"/>
              <a:sym typeface="Poppins Light"/>
            </a:endParaRPr>
          </a:p>
          <a:p>
            <a:pPr indent="-349250" lvl="0" marL="457200" marR="0" rtl="0" algn="l">
              <a:lnSpc>
                <a:spcPct val="115000"/>
              </a:lnSpc>
              <a:spcBef>
                <a:spcPts val="0"/>
              </a:spcBef>
              <a:spcAft>
                <a:spcPts val="0"/>
              </a:spcAft>
              <a:buClr>
                <a:schemeClr val="dk1"/>
              </a:buClr>
              <a:buSzPts val="1900"/>
              <a:buChar char="●"/>
            </a:pPr>
            <a:r>
              <a:rPr lang="en-US" sz="1900">
                <a:solidFill>
                  <a:schemeClr val="dk1"/>
                </a:solidFill>
                <a:latin typeface="Poppins Light"/>
                <a:ea typeface="Poppins Light"/>
                <a:cs typeface="Poppins Light"/>
                <a:sym typeface="Poppins Light"/>
              </a:rPr>
              <a:t>Escolher um hábito que irá modelar para os outros.</a:t>
            </a:r>
            <a:endParaRPr sz="1900">
              <a:solidFill>
                <a:schemeClr val="dk1"/>
              </a:solidFill>
              <a:latin typeface="Poppins Light"/>
              <a:ea typeface="Poppins Light"/>
              <a:cs typeface="Poppins Light"/>
              <a:sym typeface="Poppins Light"/>
            </a:endParaRPr>
          </a:p>
          <a:p>
            <a:pPr indent="-349250" lvl="0" marL="457200" marR="0" rtl="0" algn="l">
              <a:lnSpc>
                <a:spcPct val="115000"/>
              </a:lnSpc>
              <a:spcBef>
                <a:spcPts val="0"/>
              </a:spcBef>
              <a:spcAft>
                <a:spcPts val="0"/>
              </a:spcAft>
              <a:buClr>
                <a:schemeClr val="dk1"/>
              </a:buClr>
              <a:buSzPts val="1900"/>
              <a:buChar char="●"/>
            </a:pPr>
            <a:r>
              <a:rPr lang="en-US" sz="1900">
                <a:solidFill>
                  <a:schemeClr val="dk1"/>
                </a:solidFill>
                <a:latin typeface="Poppins Light"/>
                <a:ea typeface="Poppins Light"/>
                <a:cs typeface="Poppins Light"/>
                <a:sym typeface="Poppins Light"/>
              </a:rPr>
              <a:t>Planear como apoiar um amigo se ele estiver com dificuldades online.</a:t>
            </a:r>
            <a:endParaRPr sz="1900">
              <a:solidFill>
                <a:schemeClr val="dk1"/>
              </a:solidFill>
              <a:latin typeface="Poppins Light"/>
              <a:ea typeface="Poppins Light"/>
              <a:cs typeface="Poppins Light"/>
              <a:sym typeface="Poppins Light"/>
            </a:endParaRPr>
          </a:p>
          <a:p>
            <a:pPr indent="-349250" lvl="0" marL="457200" marR="0" rtl="0" algn="l">
              <a:lnSpc>
                <a:spcPct val="115000"/>
              </a:lnSpc>
              <a:spcBef>
                <a:spcPts val="0"/>
              </a:spcBef>
              <a:spcAft>
                <a:spcPts val="0"/>
              </a:spcAft>
              <a:buClr>
                <a:schemeClr val="dk1"/>
              </a:buClr>
              <a:buSzPts val="1900"/>
              <a:buChar char="●"/>
            </a:pPr>
            <a:r>
              <a:rPr lang="en-US" sz="1900">
                <a:solidFill>
                  <a:schemeClr val="dk1"/>
                </a:solidFill>
                <a:latin typeface="Poppins Light"/>
                <a:ea typeface="Poppins Light"/>
                <a:cs typeface="Poppins Light"/>
                <a:sym typeface="Poppins Light"/>
              </a:rPr>
              <a:t>Criar ou juntar-se a espaços online positivos.</a:t>
            </a:r>
            <a:endParaRPr sz="1900">
              <a:solidFill>
                <a:schemeClr val="dk1"/>
              </a:solidFill>
              <a:latin typeface="Poppins Light"/>
              <a:ea typeface="Poppins Light"/>
              <a:cs typeface="Poppins Light"/>
              <a:sym typeface="Poppins Light"/>
            </a:endParaRPr>
          </a:p>
          <a:p>
            <a:pPr indent="-349250" lvl="0" marL="457200" marR="0" rtl="0" algn="l">
              <a:lnSpc>
                <a:spcPct val="115000"/>
              </a:lnSpc>
              <a:spcBef>
                <a:spcPts val="0"/>
              </a:spcBef>
              <a:spcAft>
                <a:spcPts val="0"/>
              </a:spcAft>
              <a:buClr>
                <a:schemeClr val="dk1"/>
              </a:buClr>
              <a:buSzPts val="1900"/>
              <a:buChar char="●"/>
            </a:pPr>
            <a:r>
              <a:rPr lang="en-US" sz="1900">
                <a:solidFill>
                  <a:schemeClr val="dk1"/>
                </a:solidFill>
                <a:latin typeface="Poppins Light"/>
                <a:ea typeface="Poppins Light"/>
                <a:cs typeface="Poppins Light"/>
                <a:sym typeface="Poppins Light"/>
              </a:rPr>
              <a:t>Falar quando algo parece errado ou prejudicial.</a:t>
            </a:r>
            <a:endParaRPr sz="1900">
              <a:solidFill>
                <a:schemeClr val="dk1"/>
              </a:solidFill>
              <a:latin typeface="Poppins Light"/>
              <a:ea typeface="Poppins Light"/>
              <a:cs typeface="Poppins Light"/>
              <a:sym typeface="Poppins Light"/>
            </a:endParaRPr>
          </a:p>
          <a:p>
            <a:pPr indent="-349250" lvl="0" marL="457200" marR="0" rtl="0" algn="l">
              <a:lnSpc>
                <a:spcPct val="115000"/>
              </a:lnSpc>
              <a:spcBef>
                <a:spcPts val="0"/>
              </a:spcBef>
              <a:spcAft>
                <a:spcPts val="0"/>
              </a:spcAft>
              <a:buClr>
                <a:schemeClr val="dk1"/>
              </a:buClr>
              <a:buSzPts val="1900"/>
              <a:buChar char="●"/>
            </a:pPr>
            <a:r>
              <a:rPr lang="en-US" sz="1900">
                <a:solidFill>
                  <a:schemeClr val="dk1"/>
                </a:solidFill>
                <a:latin typeface="Poppins Light"/>
                <a:ea typeface="Poppins Light"/>
                <a:cs typeface="Poppins Light"/>
                <a:sym typeface="Poppins Light"/>
              </a:rPr>
              <a:t>Lembrar: os educadores pares não resolvem tudo — eles apoiam.</a:t>
            </a:r>
            <a:endParaRPr sz="1900">
              <a:solidFill>
                <a:schemeClr val="dk1"/>
              </a:solidFill>
              <a:latin typeface="Poppins Light"/>
              <a:ea typeface="Poppins Light"/>
              <a:cs typeface="Poppins Light"/>
              <a:sym typeface="Poppins Light"/>
            </a:endParaRPr>
          </a:p>
        </p:txBody>
      </p:sp>
      <p:sp>
        <p:nvSpPr>
          <p:cNvPr id="125" name="Google Shape;125;p2"/>
          <p:cNvSpPr txBox="1"/>
          <p:nvPr/>
        </p:nvSpPr>
        <p:spPr>
          <a:xfrm>
            <a:off x="6557625" y="4194309"/>
            <a:ext cx="5828100" cy="4700100"/>
          </a:xfrm>
          <a:prstGeom prst="rect">
            <a:avLst/>
          </a:prstGeom>
          <a:noFill/>
          <a:ln>
            <a:noFill/>
          </a:ln>
        </p:spPr>
        <p:txBody>
          <a:bodyPr anchorCtr="0" anchor="t" bIns="0" lIns="0" spcFirstLastPara="1" rIns="0" wrap="square" tIns="0">
            <a:spAutoFit/>
          </a:bodyPr>
          <a:lstStyle/>
          <a:p>
            <a:pPr indent="0" lvl="0" marL="0" marR="0" rtl="0" algn="ctr">
              <a:lnSpc>
                <a:spcPct val="115000"/>
              </a:lnSpc>
              <a:spcBef>
                <a:spcPts val="0"/>
              </a:spcBef>
              <a:spcAft>
                <a:spcPts val="0"/>
              </a:spcAft>
              <a:buNone/>
            </a:pPr>
            <a:r>
              <a:rPr lang="en-US" sz="2000">
                <a:solidFill>
                  <a:srgbClr val="2B2B2B"/>
                </a:solidFill>
                <a:latin typeface="Poppins Light"/>
                <a:ea typeface="Poppins Light"/>
                <a:cs typeface="Poppins Light"/>
                <a:sym typeface="Poppins Light"/>
              </a:rPr>
              <a:t>Explorar como estas forças podem ser usadas em situações reais como educadores </a:t>
            </a:r>
            <a:r>
              <a:rPr lang="en-US" sz="1900">
                <a:solidFill>
                  <a:schemeClr val="dk1"/>
                </a:solidFill>
                <a:latin typeface="Poppins Light"/>
                <a:ea typeface="Poppins Light"/>
                <a:cs typeface="Poppins Light"/>
                <a:sym typeface="Poppins Light"/>
              </a:rPr>
              <a:t>pares.</a:t>
            </a:r>
            <a:endParaRPr sz="1900">
              <a:solidFill>
                <a:schemeClr val="dk1"/>
              </a:solidFill>
              <a:latin typeface="Poppins Light"/>
              <a:ea typeface="Poppins Light"/>
              <a:cs typeface="Poppins Light"/>
              <a:sym typeface="Poppins Light"/>
            </a:endParaRPr>
          </a:p>
          <a:p>
            <a:pPr indent="-349250" lvl="0" marL="457200" marR="0" rtl="0" algn="l">
              <a:lnSpc>
                <a:spcPct val="115000"/>
              </a:lnSpc>
              <a:spcBef>
                <a:spcPts val="0"/>
              </a:spcBef>
              <a:spcAft>
                <a:spcPts val="0"/>
              </a:spcAft>
              <a:buClr>
                <a:schemeClr val="dk1"/>
              </a:buClr>
              <a:buSzPts val="1900"/>
              <a:buFont typeface="Poppins Light"/>
              <a:buChar char="●"/>
            </a:pPr>
            <a:r>
              <a:rPr lang="en-US" sz="1900">
                <a:solidFill>
                  <a:schemeClr val="dk1"/>
                </a:solidFill>
                <a:latin typeface="Poppins Light"/>
                <a:ea typeface="Poppins Light"/>
                <a:cs typeface="Poppins Light"/>
                <a:sym typeface="Poppins Light"/>
              </a:rPr>
              <a:t>Fazer um check-in com alguém que parece excluído online.</a:t>
            </a:r>
            <a:endParaRPr sz="1900">
              <a:solidFill>
                <a:schemeClr val="dk1"/>
              </a:solidFill>
              <a:latin typeface="Poppins Light"/>
              <a:ea typeface="Poppins Light"/>
              <a:cs typeface="Poppins Light"/>
              <a:sym typeface="Poppins Light"/>
            </a:endParaRPr>
          </a:p>
          <a:p>
            <a:pPr indent="-349250" lvl="0" marL="457200" marR="0" rtl="0" algn="l">
              <a:lnSpc>
                <a:spcPct val="115000"/>
              </a:lnSpc>
              <a:spcBef>
                <a:spcPts val="0"/>
              </a:spcBef>
              <a:spcAft>
                <a:spcPts val="0"/>
              </a:spcAft>
              <a:buClr>
                <a:schemeClr val="dk1"/>
              </a:buClr>
              <a:buSzPts val="1900"/>
              <a:buFont typeface="Poppins Light"/>
              <a:buChar char="●"/>
            </a:pPr>
            <a:r>
              <a:rPr lang="en-US" sz="1900">
                <a:solidFill>
                  <a:schemeClr val="dk1"/>
                </a:solidFill>
                <a:latin typeface="Poppins Light"/>
                <a:ea typeface="Poppins Light"/>
                <a:cs typeface="Poppins Light"/>
                <a:sym typeface="Poppins Light"/>
              </a:rPr>
              <a:t>Contestar publicações maldosas ou prejudiciais com respeito.</a:t>
            </a:r>
            <a:endParaRPr sz="1900">
              <a:solidFill>
                <a:schemeClr val="dk1"/>
              </a:solidFill>
              <a:latin typeface="Poppins Light"/>
              <a:ea typeface="Poppins Light"/>
              <a:cs typeface="Poppins Light"/>
              <a:sym typeface="Poppins Light"/>
            </a:endParaRPr>
          </a:p>
          <a:p>
            <a:pPr indent="-349250" lvl="0" marL="457200" marR="0" rtl="0" algn="l">
              <a:lnSpc>
                <a:spcPct val="115000"/>
              </a:lnSpc>
              <a:spcBef>
                <a:spcPts val="0"/>
              </a:spcBef>
              <a:spcAft>
                <a:spcPts val="0"/>
              </a:spcAft>
              <a:buClr>
                <a:schemeClr val="dk1"/>
              </a:buClr>
              <a:buSzPts val="1900"/>
              <a:buFont typeface="Poppins Light"/>
              <a:buChar char="●"/>
            </a:pPr>
            <a:r>
              <a:rPr lang="en-US" sz="1900">
                <a:solidFill>
                  <a:schemeClr val="dk1"/>
                </a:solidFill>
                <a:latin typeface="Poppins Light"/>
                <a:ea typeface="Poppins Light"/>
                <a:cs typeface="Poppins Light"/>
                <a:sym typeface="Poppins Light"/>
              </a:rPr>
              <a:t>Lembrar amigos para fazerem pausas e descansarem.</a:t>
            </a:r>
            <a:endParaRPr sz="1900">
              <a:solidFill>
                <a:schemeClr val="dk1"/>
              </a:solidFill>
              <a:latin typeface="Poppins Light"/>
              <a:ea typeface="Poppins Light"/>
              <a:cs typeface="Poppins Light"/>
              <a:sym typeface="Poppins Light"/>
            </a:endParaRPr>
          </a:p>
          <a:p>
            <a:pPr indent="-349250" lvl="0" marL="457200" marR="0" rtl="0" algn="l">
              <a:lnSpc>
                <a:spcPct val="115000"/>
              </a:lnSpc>
              <a:spcBef>
                <a:spcPts val="0"/>
              </a:spcBef>
              <a:spcAft>
                <a:spcPts val="0"/>
              </a:spcAft>
              <a:buClr>
                <a:schemeClr val="dk1"/>
              </a:buClr>
              <a:buSzPts val="1900"/>
              <a:buFont typeface="Poppins Light"/>
              <a:buChar char="●"/>
            </a:pPr>
            <a:r>
              <a:rPr lang="en-US" sz="1900">
                <a:solidFill>
                  <a:schemeClr val="dk1"/>
                </a:solidFill>
                <a:latin typeface="Poppins Light"/>
                <a:ea typeface="Poppins Light"/>
                <a:cs typeface="Poppins Light"/>
                <a:sym typeface="Poppins Light"/>
              </a:rPr>
              <a:t>Partilhar dicas sobre privacidade, equilíbrio e segurança.</a:t>
            </a:r>
            <a:endParaRPr sz="1900">
              <a:solidFill>
                <a:schemeClr val="dk1"/>
              </a:solidFill>
              <a:latin typeface="Poppins Light"/>
              <a:ea typeface="Poppins Light"/>
              <a:cs typeface="Poppins Light"/>
              <a:sym typeface="Poppins Light"/>
            </a:endParaRPr>
          </a:p>
          <a:p>
            <a:pPr indent="-349250" lvl="0" marL="457200" marR="0" rtl="0" algn="l">
              <a:lnSpc>
                <a:spcPct val="115000"/>
              </a:lnSpc>
              <a:spcBef>
                <a:spcPts val="0"/>
              </a:spcBef>
              <a:spcAft>
                <a:spcPts val="0"/>
              </a:spcAft>
              <a:buClr>
                <a:schemeClr val="dk1"/>
              </a:buClr>
              <a:buSzPts val="1900"/>
              <a:buFont typeface="Poppins Light"/>
              <a:buChar char="●"/>
            </a:pPr>
            <a:r>
              <a:rPr lang="en-US" sz="1900">
                <a:solidFill>
                  <a:schemeClr val="dk1"/>
                </a:solidFill>
                <a:latin typeface="Poppins Light"/>
                <a:ea typeface="Poppins Light"/>
                <a:cs typeface="Poppins Light"/>
                <a:sym typeface="Poppins Light"/>
              </a:rPr>
              <a:t>Modelar hábitos digitais saudáveis eles próprios.</a:t>
            </a:r>
            <a:endParaRPr sz="1050">
              <a:solidFill>
                <a:srgbClr val="1F1F1F"/>
              </a:solidFill>
              <a:latin typeface="Roboto"/>
              <a:ea typeface="Roboto"/>
              <a:cs typeface="Roboto"/>
              <a:sym typeface="Roboto"/>
            </a:endParaRPr>
          </a:p>
          <a:p>
            <a:pPr indent="0" lvl="0" marL="0" marR="0" rtl="0" algn="l">
              <a:lnSpc>
                <a:spcPct val="115000"/>
              </a:lnSpc>
              <a:spcBef>
                <a:spcPts val="0"/>
              </a:spcBef>
              <a:spcAft>
                <a:spcPts val="0"/>
              </a:spcAft>
              <a:buNone/>
            </a:pPr>
            <a:r>
              <a:t/>
            </a:r>
            <a:endParaRPr sz="1900">
              <a:solidFill>
                <a:schemeClr val="dk1"/>
              </a:solidFill>
              <a:latin typeface="Poppins Light"/>
              <a:ea typeface="Poppins Light"/>
              <a:cs typeface="Poppins Light"/>
              <a:sym typeface="Poppins Light"/>
            </a:endParaRPr>
          </a:p>
        </p:txBody>
      </p:sp>
      <p:sp>
        <p:nvSpPr>
          <p:cNvPr id="126" name="Google Shape;126;p2"/>
          <p:cNvSpPr txBox="1"/>
          <p:nvPr/>
        </p:nvSpPr>
        <p:spPr>
          <a:xfrm>
            <a:off x="968825" y="3876850"/>
            <a:ext cx="4766700" cy="354000"/>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Clr>
                <a:srgbClr val="000000"/>
              </a:buClr>
              <a:buSzPts val="2300"/>
              <a:buFont typeface="Arial"/>
              <a:buNone/>
            </a:pPr>
            <a:r>
              <a:rPr b="1" lang="en-US" sz="2300">
                <a:solidFill>
                  <a:srgbClr val="2B2B2B"/>
                </a:solidFill>
                <a:latin typeface="Poppins"/>
                <a:ea typeface="Poppins"/>
                <a:cs typeface="Poppins"/>
                <a:sym typeface="Poppins"/>
              </a:rPr>
              <a:t>Reconhecer Forças Existentes</a:t>
            </a:r>
            <a:endParaRPr b="0" i="0" sz="2300" u="none" cap="none" strike="noStrike">
              <a:solidFill>
                <a:srgbClr val="000000"/>
              </a:solidFill>
              <a:latin typeface="Arial"/>
              <a:ea typeface="Arial"/>
              <a:cs typeface="Arial"/>
              <a:sym typeface="Arial"/>
            </a:endParaRPr>
          </a:p>
        </p:txBody>
      </p:sp>
      <p:sp>
        <p:nvSpPr>
          <p:cNvPr id="127" name="Google Shape;127;p2"/>
          <p:cNvSpPr txBox="1"/>
          <p:nvPr/>
        </p:nvSpPr>
        <p:spPr>
          <a:xfrm>
            <a:off x="834700" y="4397675"/>
            <a:ext cx="5288400" cy="44739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600"/>
              </a:spcBef>
              <a:spcAft>
                <a:spcPts val="0"/>
              </a:spcAft>
              <a:buNone/>
            </a:pPr>
            <a:r>
              <a:rPr lang="en-US" sz="2000">
                <a:solidFill>
                  <a:srgbClr val="2B2B2B"/>
                </a:solidFill>
                <a:latin typeface="Poppins Light"/>
                <a:ea typeface="Poppins Light"/>
                <a:cs typeface="Poppins Light"/>
                <a:sym typeface="Poppins Light"/>
              </a:rPr>
              <a:t>Destacar as competências e experiências que os participantes já trazem para o grupo.</a:t>
            </a:r>
            <a:endParaRPr sz="1900">
              <a:solidFill>
                <a:schemeClr val="dk1"/>
              </a:solidFill>
              <a:latin typeface="Poppins Light"/>
              <a:ea typeface="Poppins Light"/>
              <a:cs typeface="Poppins Light"/>
              <a:sym typeface="Poppins Light"/>
            </a:endParaRPr>
          </a:p>
          <a:p>
            <a:pPr indent="-349250" lvl="0" marL="457200" marR="0" rtl="0" algn="l">
              <a:lnSpc>
                <a:spcPct val="115000"/>
              </a:lnSpc>
              <a:spcBef>
                <a:spcPts val="600"/>
              </a:spcBef>
              <a:spcAft>
                <a:spcPts val="0"/>
              </a:spcAft>
              <a:buClr>
                <a:schemeClr val="dk1"/>
              </a:buClr>
              <a:buSzPts val="1900"/>
              <a:buFont typeface="Poppins Light"/>
              <a:buChar char="●"/>
            </a:pPr>
            <a:r>
              <a:rPr lang="en-US" sz="1900">
                <a:solidFill>
                  <a:schemeClr val="dk1"/>
                </a:solidFill>
                <a:latin typeface="Poppins Light"/>
                <a:ea typeface="Poppins Light"/>
                <a:cs typeface="Poppins Light"/>
                <a:sym typeface="Poppins Light"/>
              </a:rPr>
              <a:t>É bom a ouvir.</a:t>
            </a:r>
            <a:endParaRPr sz="1900">
              <a:solidFill>
                <a:schemeClr val="dk1"/>
              </a:solidFill>
              <a:latin typeface="Poppins Light"/>
              <a:ea typeface="Poppins Light"/>
              <a:cs typeface="Poppins Light"/>
              <a:sym typeface="Poppins Light"/>
            </a:endParaRPr>
          </a:p>
          <a:p>
            <a:pPr indent="-349250" lvl="0" marL="457200" marR="0" rtl="0" algn="l">
              <a:lnSpc>
                <a:spcPct val="115000"/>
              </a:lnSpc>
              <a:spcBef>
                <a:spcPts val="0"/>
              </a:spcBef>
              <a:spcAft>
                <a:spcPts val="0"/>
              </a:spcAft>
              <a:buClr>
                <a:schemeClr val="dk1"/>
              </a:buClr>
              <a:buSzPts val="1900"/>
              <a:buFont typeface="Poppins Light"/>
              <a:buChar char="●"/>
            </a:pPr>
            <a:r>
              <a:rPr lang="en-US" sz="1900">
                <a:solidFill>
                  <a:schemeClr val="dk1"/>
                </a:solidFill>
                <a:latin typeface="Poppins Light"/>
                <a:ea typeface="Poppins Light"/>
                <a:cs typeface="Poppins Light"/>
                <a:sym typeface="Poppins Light"/>
              </a:rPr>
              <a:t>Consegue notar quando alguém não está bem.</a:t>
            </a:r>
            <a:endParaRPr sz="1900">
              <a:solidFill>
                <a:schemeClr val="dk1"/>
              </a:solidFill>
              <a:latin typeface="Poppins Light"/>
              <a:ea typeface="Poppins Light"/>
              <a:cs typeface="Poppins Light"/>
              <a:sym typeface="Poppins Light"/>
            </a:endParaRPr>
          </a:p>
          <a:p>
            <a:pPr indent="-349250" lvl="0" marL="457200" marR="0" rtl="0" algn="l">
              <a:lnSpc>
                <a:spcPct val="115000"/>
              </a:lnSpc>
              <a:spcBef>
                <a:spcPts val="0"/>
              </a:spcBef>
              <a:spcAft>
                <a:spcPts val="0"/>
              </a:spcAft>
              <a:buClr>
                <a:schemeClr val="dk1"/>
              </a:buClr>
              <a:buSzPts val="1900"/>
              <a:buFont typeface="Poppins Light"/>
              <a:buChar char="●"/>
            </a:pPr>
            <a:r>
              <a:rPr lang="en-US" sz="1900">
                <a:solidFill>
                  <a:schemeClr val="dk1"/>
                </a:solidFill>
                <a:latin typeface="Poppins Light"/>
                <a:ea typeface="Poppins Light"/>
                <a:cs typeface="Poppins Light"/>
                <a:sym typeface="Poppins Light"/>
              </a:rPr>
              <a:t>Partilha as suas próprias experiências honestamente.</a:t>
            </a:r>
            <a:endParaRPr sz="1900">
              <a:solidFill>
                <a:schemeClr val="dk1"/>
              </a:solidFill>
              <a:latin typeface="Poppins Light"/>
              <a:ea typeface="Poppins Light"/>
              <a:cs typeface="Poppins Light"/>
              <a:sym typeface="Poppins Light"/>
            </a:endParaRPr>
          </a:p>
          <a:p>
            <a:pPr indent="-349250" lvl="0" marL="457200" marR="0" rtl="0" algn="l">
              <a:lnSpc>
                <a:spcPct val="115000"/>
              </a:lnSpc>
              <a:spcBef>
                <a:spcPts val="0"/>
              </a:spcBef>
              <a:spcAft>
                <a:spcPts val="0"/>
              </a:spcAft>
              <a:buClr>
                <a:schemeClr val="dk1"/>
              </a:buClr>
              <a:buSzPts val="1900"/>
              <a:buFont typeface="Poppins Light"/>
              <a:buChar char="●"/>
            </a:pPr>
            <a:r>
              <a:rPr lang="en-US" sz="1900">
                <a:solidFill>
                  <a:schemeClr val="dk1"/>
                </a:solidFill>
                <a:latin typeface="Poppins Light"/>
                <a:ea typeface="Poppins Light"/>
                <a:cs typeface="Poppins Light"/>
                <a:sym typeface="Poppins Light"/>
              </a:rPr>
              <a:t>Inclui outros e fá-los sentir-se seguros.</a:t>
            </a:r>
            <a:endParaRPr sz="1900">
              <a:solidFill>
                <a:schemeClr val="dk1"/>
              </a:solidFill>
              <a:latin typeface="Poppins Light"/>
              <a:ea typeface="Poppins Light"/>
              <a:cs typeface="Poppins Light"/>
              <a:sym typeface="Poppins Light"/>
            </a:endParaRPr>
          </a:p>
          <a:p>
            <a:pPr indent="-349250" lvl="0" marL="457200" marR="0" rtl="0" algn="l">
              <a:lnSpc>
                <a:spcPct val="115000"/>
              </a:lnSpc>
              <a:spcBef>
                <a:spcPts val="0"/>
              </a:spcBef>
              <a:spcAft>
                <a:spcPts val="0"/>
              </a:spcAft>
              <a:buClr>
                <a:schemeClr val="dk1"/>
              </a:buClr>
              <a:buSzPts val="1900"/>
              <a:buFont typeface="Poppins Light"/>
              <a:buChar char="●"/>
            </a:pPr>
            <a:r>
              <a:rPr lang="en-US" sz="1900">
                <a:solidFill>
                  <a:schemeClr val="dk1"/>
                </a:solidFill>
                <a:latin typeface="Poppins Light"/>
                <a:ea typeface="Poppins Light"/>
                <a:cs typeface="Poppins Light"/>
                <a:sym typeface="Poppins Light"/>
              </a:rPr>
              <a:t>Consegue manter a calma em situações difíceis.</a:t>
            </a:r>
            <a:endParaRPr sz="1900">
              <a:solidFill>
                <a:schemeClr val="dk1"/>
              </a:solidFill>
              <a:latin typeface="Poppins Light"/>
              <a:ea typeface="Poppins Light"/>
              <a:cs typeface="Poppins Light"/>
              <a:sym typeface="Poppins Light"/>
            </a:endParaRPr>
          </a:p>
          <a:p>
            <a:pPr indent="0" lvl="0" marL="0" marR="0" rtl="0" algn="l">
              <a:lnSpc>
                <a:spcPct val="115000"/>
              </a:lnSpc>
              <a:spcBef>
                <a:spcPts val="0"/>
              </a:spcBef>
              <a:spcAft>
                <a:spcPts val="0"/>
              </a:spcAft>
              <a:buNone/>
            </a:pPr>
            <a:r>
              <a:t/>
            </a:r>
            <a:endParaRPr sz="1900">
              <a:solidFill>
                <a:schemeClr val="dk1"/>
              </a:solidFill>
              <a:latin typeface="Poppins Light"/>
              <a:ea typeface="Poppins Light"/>
              <a:cs typeface="Poppins Light"/>
              <a:sym typeface="Poppins Light"/>
            </a:endParaRPr>
          </a:p>
          <a:p>
            <a:pPr indent="0" lvl="0" marL="0" marR="0" rtl="0" algn="l">
              <a:lnSpc>
                <a:spcPct val="160000"/>
              </a:lnSpc>
              <a:spcBef>
                <a:spcPts val="0"/>
              </a:spcBef>
              <a:spcAft>
                <a:spcPts val="0"/>
              </a:spcAft>
              <a:buClr>
                <a:srgbClr val="000000"/>
              </a:buClr>
              <a:buSzPts val="2000"/>
              <a:buFont typeface="Arial"/>
              <a:buNone/>
            </a:pPr>
            <a:r>
              <a:t/>
            </a:r>
            <a:endParaRPr b="0" i="0" sz="2000" u="none" cap="none" strike="noStrike">
              <a:solidFill>
                <a:srgbClr val="2B2B2B"/>
              </a:solidFill>
              <a:latin typeface="Poppins Light"/>
              <a:ea typeface="Poppins Light"/>
              <a:cs typeface="Poppins Light"/>
              <a:sym typeface="Poppins Light"/>
            </a:endParaRPr>
          </a:p>
        </p:txBody>
      </p:sp>
      <p:sp>
        <p:nvSpPr>
          <p:cNvPr id="128" name="Google Shape;128;p2"/>
          <p:cNvSpPr/>
          <p:nvPr/>
        </p:nvSpPr>
        <p:spPr>
          <a:xfrm flipH="1" rot="10800000">
            <a:off x="16062127" y="0"/>
            <a:ext cx="2225873" cy="2225873"/>
          </a:xfrm>
          <a:custGeom>
            <a:rect b="b" l="l" r="r" t="t"/>
            <a:pathLst>
              <a:path extrusionOk="0" h="2225873" w="2225873">
                <a:moveTo>
                  <a:pt x="0" y="2225873"/>
                </a:moveTo>
                <a:lnTo>
                  <a:pt x="2225873" y="2225873"/>
                </a:lnTo>
                <a:lnTo>
                  <a:pt x="2225873" y="0"/>
                </a:lnTo>
                <a:lnTo>
                  <a:pt x="0" y="0"/>
                </a:lnTo>
                <a:lnTo>
                  <a:pt x="0" y="2225873"/>
                </a:lnTo>
                <a:close/>
              </a:path>
            </a:pathLst>
          </a:custGeom>
          <a:blipFill rotWithShape="1">
            <a:blip r:embed="rId10">
              <a:alphaModFix/>
            </a:blip>
            <a:stretch>
              <a:fillRect b="0" l="0" r="0" t="0"/>
            </a:stretch>
          </a:blipFill>
          <a:ln>
            <a:noFill/>
          </a:ln>
        </p:spPr>
      </p:sp>
      <p:sp>
        <p:nvSpPr>
          <p:cNvPr id="129" name="Google Shape;129;p2"/>
          <p:cNvSpPr/>
          <p:nvPr/>
        </p:nvSpPr>
        <p:spPr>
          <a:xfrm flipH="1" rot="10800000">
            <a:off x="0" y="8378096"/>
            <a:ext cx="1947790" cy="1908904"/>
          </a:xfrm>
          <a:custGeom>
            <a:rect b="b" l="l" r="r" t="t"/>
            <a:pathLst>
              <a:path extrusionOk="0" h="2579600" w="2792531">
                <a:moveTo>
                  <a:pt x="0" y="2579600"/>
                </a:moveTo>
                <a:lnTo>
                  <a:pt x="2792531" y="2579600"/>
                </a:lnTo>
                <a:lnTo>
                  <a:pt x="2792531" y="0"/>
                </a:lnTo>
                <a:lnTo>
                  <a:pt x="0" y="0"/>
                </a:lnTo>
                <a:lnTo>
                  <a:pt x="0" y="2579600"/>
                </a:lnTo>
                <a:close/>
              </a:path>
            </a:pathLst>
          </a:custGeom>
          <a:blipFill rotWithShape="1">
            <a:blip r:embed="rId11">
              <a:alphaModFix/>
            </a:blip>
            <a:stretch>
              <a:fillRect b="0" l="0" r="0" t="0"/>
            </a:stretch>
          </a:blipFill>
          <a:ln>
            <a:noFill/>
          </a:ln>
        </p:spPr>
      </p:sp>
      <p:pic>
        <p:nvPicPr>
          <p:cNvPr descr="Young woman presenting colorful social media icons (Provided by Getty Images)" id="130" name="Google Shape;130;p2"/>
          <p:cNvPicPr preferRelativeResize="0"/>
          <p:nvPr/>
        </p:nvPicPr>
        <p:blipFill rotWithShape="1">
          <a:blip r:embed="rId12">
            <a:alphaModFix/>
          </a:blip>
          <a:srcRect b="0" l="0" r="0" t="0"/>
          <a:stretch/>
        </p:blipFill>
        <p:spPr>
          <a:xfrm>
            <a:off x="8163850" y="8642534"/>
            <a:ext cx="2615624" cy="174334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3"/>
          <p:cNvSpPr/>
          <p:nvPr/>
        </p:nvSpPr>
        <p:spPr>
          <a:xfrm rot="1549260">
            <a:off x="6402139" y="4417400"/>
            <a:ext cx="1766794" cy="1766794"/>
          </a:xfrm>
          <a:custGeom>
            <a:rect b="b" l="l" r="r" t="t"/>
            <a:pathLst>
              <a:path extrusionOk="0" h="2052124" w="2052124">
                <a:moveTo>
                  <a:pt x="0" y="0"/>
                </a:moveTo>
                <a:lnTo>
                  <a:pt x="2052124" y="0"/>
                </a:lnTo>
                <a:lnTo>
                  <a:pt x="2052124" y="2052124"/>
                </a:lnTo>
                <a:lnTo>
                  <a:pt x="0" y="2052124"/>
                </a:lnTo>
                <a:lnTo>
                  <a:pt x="0" y="0"/>
                </a:lnTo>
                <a:close/>
              </a:path>
            </a:pathLst>
          </a:custGeom>
          <a:blipFill rotWithShape="1">
            <a:blip r:embed="rId3">
              <a:alphaModFix/>
            </a:blip>
            <a:stretch>
              <a:fillRect b="0" l="0" r="0" t="0"/>
            </a:stretch>
          </a:blipFill>
          <a:ln>
            <a:noFill/>
          </a:ln>
        </p:spPr>
      </p:sp>
      <p:sp>
        <p:nvSpPr>
          <p:cNvPr id="136" name="Google Shape;136;p3"/>
          <p:cNvSpPr/>
          <p:nvPr/>
        </p:nvSpPr>
        <p:spPr>
          <a:xfrm rot="-2629564">
            <a:off x="7167874" y="8429974"/>
            <a:ext cx="739367" cy="1178274"/>
          </a:xfrm>
          <a:custGeom>
            <a:rect b="b" l="l" r="r" t="t"/>
            <a:pathLst>
              <a:path extrusionOk="0" h="1365559" w="856888">
                <a:moveTo>
                  <a:pt x="0" y="0"/>
                </a:moveTo>
                <a:lnTo>
                  <a:pt x="856889" y="0"/>
                </a:lnTo>
                <a:lnTo>
                  <a:pt x="856889" y="1365558"/>
                </a:lnTo>
                <a:lnTo>
                  <a:pt x="0" y="1365558"/>
                </a:lnTo>
                <a:lnTo>
                  <a:pt x="0" y="0"/>
                </a:lnTo>
                <a:close/>
              </a:path>
            </a:pathLst>
          </a:custGeom>
          <a:blipFill rotWithShape="1">
            <a:blip r:embed="rId4">
              <a:alphaModFix/>
            </a:blip>
            <a:stretch>
              <a:fillRect b="0" l="0" r="0" t="0"/>
            </a:stretch>
          </a:blipFill>
          <a:ln>
            <a:noFill/>
          </a:ln>
        </p:spPr>
      </p:sp>
      <p:sp>
        <p:nvSpPr>
          <p:cNvPr id="137" name="Google Shape;137;p3"/>
          <p:cNvSpPr/>
          <p:nvPr/>
        </p:nvSpPr>
        <p:spPr>
          <a:xfrm>
            <a:off x="-1366070" y="1475920"/>
            <a:ext cx="2732141" cy="2342811"/>
          </a:xfrm>
          <a:custGeom>
            <a:rect b="b" l="l" r="r" t="t"/>
            <a:pathLst>
              <a:path extrusionOk="0" h="2342811" w="2732141">
                <a:moveTo>
                  <a:pt x="0" y="0"/>
                </a:moveTo>
                <a:lnTo>
                  <a:pt x="2732140" y="0"/>
                </a:lnTo>
                <a:lnTo>
                  <a:pt x="2732140" y="2342811"/>
                </a:lnTo>
                <a:lnTo>
                  <a:pt x="0" y="2342811"/>
                </a:lnTo>
                <a:lnTo>
                  <a:pt x="0" y="0"/>
                </a:lnTo>
                <a:close/>
              </a:path>
            </a:pathLst>
          </a:custGeom>
          <a:blipFill rotWithShape="1">
            <a:blip r:embed="rId5">
              <a:alphaModFix/>
            </a:blip>
            <a:stretch>
              <a:fillRect b="0" l="0" r="0" t="0"/>
            </a:stretch>
          </a:blipFill>
          <a:ln>
            <a:noFill/>
          </a:ln>
        </p:spPr>
      </p:sp>
      <p:sp>
        <p:nvSpPr>
          <p:cNvPr id="138" name="Google Shape;138;p3"/>
          <p:cNvSpPr/>
          <p:nvPr/>
        </p:nvSpPr>
        <p:spPr>
          <a:xfrm>
            <a:off x="0" y="-264675"/>
            <a:ext cx="600168" cy="1553833"/>
          </a:xfrm>
          <a:custGeom>
            <a:rect b="b" l="l" r="r" t="t"/>
            <a:pathLst>
              <a:path extrusionOk="0" h="1553833" w="600168">
                <a:moveTo>
                  <a:pt x="0" y="0"/>
                </a:moveTo>
                <a:lnTo>
                  <a:pt x="600168" y="0"/>
                </a:lnTo>
                <a:lnTo>
                  <a:pt x="600168" y="1553833"/>
                </a:lnTo>
                <a:lnTo>
                  <a:pt x="0" y="1553833"/>
                </a:lnTo>
                <a:lnTo>
                  <a:pt x="0" y="0"/>
                </a:lnTo>
                <a:close/>
              </a:path>
            </a:pathLst>
          </a:custGeom>
          <a:blipFill rotWithShape="1">
            <a:blip r:embed="rId6">
              <a:alphaModFix/>
            </a:blip>
            <a:stretch>
              <a:fillRect b="0" l="0" r="0" t="0"/>
            </a:stretch>
          </a:blipFill>
          <a:ln>
            <a:noFill/>
          </a:ln>
        </p:spPr>
      </p:sp>
      <p:sp>
        <p:nvSpPr>
          <p:cNvPr id="139" name="Google Shape;139;p3"/>
          <p:cNvSpPr/>
          <p:nvPr/>
        </p:nvSpPr>
        <p:spPr>
          <a:xfrm>
            <a:off x="0" y="8703817"/>
            <a:ext cx="1462466" cy="1583183"/>
          </a:xfrm>
          <a:custGeom>
            <a:rect b="b" l="l" r="r" t="t"/>
            <a:pathLst>
              <a:path extrusionOk="0" h="1583183" w="1462466">
                <a:moveTo>
                  <a:pt x="0" y="0"/>
                </a:moveTo>
                <a:lnTo>
                  <a:pt x="1462466" y="0"/>
                </a:lnTo>
                <a:lnTo>
                  <a:pt x="1462466" y="1583183"/>
                </a:lnTo>
                <a:lnTo>
                  <a:pt x="0" y="1583183"/>
                </a:lnTo>
                <a:lnTo>
                  <a:pt x="0" y="0"/>
                </a:lnTo>
                <a:close/>
              </a:path>
            </a:pathLst>
          </a:custGeom>
          <a:blipFill rotWithShape="1">
            <a:blip r:embed="rId7">
              <a:alphaModFix/>
            </a:blip>
            <a:stretch>
              <a:fillRect b="0" l="0" r="0" t="0"/>
            </a:stretch>
          </a:blipFill>
          <a:ln>
            <a:noFill/>
          </a:ln>
        </p:spPr>
      </p:sp>
      <p:sp>
        <p:nvSpPr>
          <p:cNvPr id="140" name="Google Shape;140;p3"/>
          <p:cNvSpPr/>
          <p:nvPr/>
        </p:nvSpPr>
        <p:spPr>
          <a:xfrm>
            <a:off x="16248975" y="-48248"/>
            <a:ext cx="2014472" cy="2345142"/>
          </a:xfrm>
          <a:custGeom>
            <a:rect b="b" l="l" r="r" t="t"/>
            <a:pathLst>
              <a:path extrusionOk="0" h="2695565" w="2510245">
                <a:moveTo>
                  <a:pt x="0" y="0"/>
                </a:moveTo>
                <a:lnTo>
                  <a:pt x="2510245" y="0"/>
                </a:lnTo>
                <a:lnTo>
                  <a:pt x="2510245" y="2695566"/>
                </a:lnTo>
                <a:lnTo>
                  <a:pt x="0" y="2695566"/>
                </a:lnTo>
                <a:lnTo>
                  <a:pt x="0" y="0"/>
                </a:lnTo>
                <a:close/>
              </a:path>
            </a:pathLst>
          </a:custGeom>
          <a:blipFill rotWithShape="1">
            <a:blip r:embed="rId8">
              <a:alphaModFix/>
            </a:blip>
            <a:stretch>
              <a:fillRect b="0" l="0" r="0" t="0"/>
            </a:stretch>
          </a:blipFill>
          <a:ln>
            <a:noFill/>
          </a:ln>
        </p:spPr>
      </p:sp>
      <p:sp>
        <p:nvSpPr>
          <p:cNvPr id="141" name="Google Shape;141;p3"/>
          <p:cNvSpPr txBox="1"/>
          <p:nvPr/>
        </p:nvSpPr>
        <p:spPr>
          <a:xfrm>
            <a:off x="1511875" y="1049850"/>
            <a:ext cx="12394500" cy="984900"/>
          </a:xfrm>
          <a:prstGeom prst="rect">
            <a:avLst/>
          </a:prstGeom>
          <a:noFill/>
          <a:ln>
            <a:noFill/>
          </a:ln>
        </p:spPr>
        <p:txBody>
          <a:bodyPr anchorCtr="0" anchor="t" bIns="0" lIns="0" spcFirstLastPara="1" rIns="0" wrap="square" tIns="0">
            <a:spAutoFit/>
          </a:bodyPr>
          <a:lstStyle/>
          <a:p>
            <a:pPr indent="0" lvl="0" marL="0" marR="0" rtl="0" algn="ctr">
              <a:lnSpc>
                <a:spcPct val="110001"/>
              </a:lnSpc>
              <a:spcBef>
                <a:spcPts val="0"/>
              </a:spcBef>
              <a:spcAft>
                <a:spcPts val="0"/>
              </a:spcAft>
              <a:buClr>
                <a:srgbClr val="000000"/>
              </a:buClr>
              <a:buSzPts val="6399"/>
              <a:buFont typeface="Arial"/>
              <a:buNone/>
            </a:pPr>
            <a:r>
              <a:rPr b="1" lang="en-US" sz="6399">
                <a:solidFill>
                  <a:srgbClr val="2B2B2B"/>
                </a:solidFill>
                <a:latin typeface="Poppins"/>
                <a:ea typeface="Poppins"/>
                <a:cs typeface="Poppins"/>
                <a:sym typeface="Poppins"/>
              </a:rPr>
              <a:t>Resultados de Aprendizagem</a:t>
            </a:r>
            <a:endParaRPr b="0" i="0" sz="1400" u="none" cap="none" strike="noStrike">
              <a:solidFill>
                <a:srgbClr val="000000"/>
              </a:solidFill>
              <a:latin typeface="Arial"/>
              <a:ea typeface="Arial"/>
              <a:cs typeface="Arial"/>
              <a:sym typeface="Arial"/>
            </a:endParaRPr>
          </a:p>
        </p:txBody>
      </p:sp>
      <p:sp>
        <p:nvSpPr>
          <p:cNvPr id="142" name="Google Shape;142;p3"/>
          <p:cNvSpPr txBox="1"/>
          <p:nvPr/>
        </p:nvSpPr>
        <p:spPr>
          <a:xfrm>
            <a:off x="8904575" y="2665725"/>
            <a:ext cx="8473500" cy="7065000"/>
          </a:xfrm>
          <a:prstGeom prst="rect">
            <a:avLst/>
          </a:prstGeom>
          <a:noFill/>
          <a:ln>
            <a:noFill/>
          </a:ln>
        </p:spPr>
        <p:txBody>
          <a:bodyPr anchorCtr="0" anchor="t" bIns="0" lIns="0" spcFirstLastPara="1" rIns="0" wrap="square" tIns="0">
            <a:spAutoFit/>
          </a:bodyPr>
          <a:lstStyle/>
          <a:p>
            <a:pPr indent="-355600" lvl="0" marL="457200" marR="0" rtl="0" algn="l">
              <a:lnSpc>
                <a:spcPct val="115000"/>
              </a:lnSpc>
              <a:spcBef>
                <a:spcPts val="1000"/>
              </a:spcBef>
              <a:spcAft>
                <a:spcPts val="0"/>
              </a:spcAft>
              <a:buClr>
                <a:srgbClr val="2B2B2B"/>
              </a:buClr>
              <a:buSzPts val="2000"/>
              <a:buFont typeface="Poppins Light"/>
              <a:buChar char="●"/>
            </a:pPr>
            <a:r>
              <a:rPr lang="en-US" sz="2000">
                <a:solidFill>
                  <a:srgbClr val="2B2B2B"/>
                </a:solidFill>
                <a:latin typeface="Poppins Medium"/>
                <a:ea typeface="Poppins Medium"/>
                <a:cs typeface="Poppins Medium"/>
                <a:sym typeface="Poppins Medium"/>
              </a:rPr>
              <a:t>Compreender o papel de um educador par na promoção do bem-estar digital: </a:t>
            </a:r>
            <a:r>
              <a:rPr lang="en-US" sz="2000">
                <a:solidFill>
                  <a:srgbClr val="2B2B2B"/>
                </a:solidFill>
                <a:latin typeface="Poppins Light"/>
                <a:ea typeface="Poppins Light"/>
                <a:cs typeface="Poppins Light"/>
                <a:sym typeface="Poppins Light"/>
              </a:rPr>
              <a:t>Ajudar os participantes a ver o que um educador par faz no dia a dia: apoiar amigos, modelar hábitos saudáveis e iniciar conversas seguras sobre a pressão online.</a:t>
            </a:r>
            <a:endParaRPr sz="2000">
              <a:solidFill>
                <a:srgbClr val="2B2B2B"/>
              </a:solidFill>
              <a:latin typeface="Poppins Medium"/>
              <a:ea typeface="Poppins Medium"/>
              <a:cs typeface="Poppins Medium"/>
              <a:sym typeface="Poppins Medium"/>
            </a:endParaRPr>
          </a:p>
          <a:p>
            <a:pPr indent="-355600" lvl="0" marL="457200" marR="0" rtl="0" algn="l">
              <a:lnSpc>
                <a:spcPct val="115000"/>
              </a:lnSpc>
              <a:spcBef>
                <a:spcPts val="1000"/>
              </a:spcBef>
              <a:spcAft>
                <a:spcPts val="0"/>
              </a:spcAft>
              <a:buClr>
                <a:srgbClr val="2B2B2B"/>
              </a:buClr>
              <a:buSzPts val="2000"/>
              <a:buFont typeface="Poppins Light"/>
              <a:buChar char="●"/>
            </a:pPr>
            <a:r>
              <a:rPr lang="en-US" sz="2000">
                <a:solidFill>
                  <a:srgbClr val="2B2B2B"/>
                </a:solidFill>
                <a:latin typeface="Poppins Medium"/>
                <a:ea typeface="Poppins Medium"/>
                <a:cs typeface="Poppins Medium"/>
                <a:sym typeface="Poppins Medium"/>
              </a:rPr>
              <a:t>Praticar a conceção de micro-ações criativas e realistas para consciencialização e apoio: </a:t>
            </a:r>
            <a:r>
              <a:rPr lang="en-US" sz="2000">
                <a:solidFill>
                  <a:srgbClr val="2B2B2B"/>
                </a:solidFill>
                <a:latin typeface="Poppins Light"/>
                <a:ea typeface="Poppins Light"/>
                <a:cs typeface="Poppins Light"/>
                <a:sym typeface="Poppins Light"/>
              </a:rPr>
              <a:t>Dar às equipas experiência prática na criação de ações curtas e alcançáveis (cartazes, sketches curtos,...) que aumentam a consciencialização ou oferecem apoio par.</a:t>
            </a:r>
            <a:endParaRPr sz="2000">
              <a:solidFill>
                <a:srgbClr val="2B2B2B"/>
              </a:solidFill>
              <a:latin typeface="Poppins Medium"/>
              <a:ea typeface="Poppins Medium"/>
              <a:cs typeface="Poppins Medium"/>
              <a:sym typeface="Poppins Medium"/>
            </a:endParaRPr>
          </a:p>
          <a:p>
            <a:pPr indent="-355600" lvl="0" marL="457200" marR="0" rtl="0" algn="l">
              <a:lnSpc>
                <a:spcPct val="115000"/>
              </a:lnSpc>
              <a:spcBef>
                <a:spcPts val="1000"/>
              </a:spcBef>
              <a:spcAft>
                <a:spcPts val="0"/>
              </a:spcAft>
              <a:buClr>
                <a:srgbClr val="2B2B2B"/>
              </a:buClr>
              <a:buSzPts val="2000"/>
              <a:buFont typeface="Poppins Light"/>
              <a:buChar char="●"/>
            </a:pPr>
            <a:r>
              <a:rPr lang="en-US" sz="2000">
                <a:solidFill>
                  <a:srgbClr val="2B2B2B"/>
                </a:solidFill>
                <a:latin typeface="Poppins Medium"/>
                <a:ea typeface="Poppins Medium"/>
                <a:cs typeface="Poppins Medium"/>
                <a:sym typeface="Poppins Medium"/>
              </a:rPr>
              <a:t>Refletir sobre experiências pessoais e reconhecer o valor da empatia e da escuta ativa: </a:t>
            </a:r>
            <a:r>
              <a:rPr lang="en-US" sz="2000">
                <a:solidFill>
                  <a:srgbClr val="2B2B2B"/>
                </a:solidFill>
                <a:latin typeface="Poppins Light"/>
                <a:ea typeface="Poppins Light"/>
                <a:cs typeface="Poppins Light"/>
                <a:sym typeface="Poppins Light"/>
              </a:rPr>
              <a:t>Usar o design de campanha para fazer surgir histórias pessoais e praticar a escuta empática, competências essenciais para educadores pares ao apoiar outros sob pressão digital.</a:t>
            </a:r>
            <a:endParaRPr sz="2000">
              <a:solidFill>
                <a:srgbClr val="2B2B2B"/>
              </a:solidFill>
              <a:latin typeface="Poppins Light"/>
              <a:ea typeface="Poppins Light"/>
              <a:cs typeface="Poppins Light"/>
              <a:sym typeface="Poppins Light"/>
            </a:endParaRPr>
          </a:p>
          <a:p>
            <a:pPr indent="-355600" lvl="0" marL="457200" marR="0" rtl="0" algn="l">
              <a:lnSpc>
                <a:spcPct val="115000"/>
              </a:lnSpc>
              <a:spcBef>
                <a:spcPts val="1000"/>
              </a:spcBef>
              <a:spcAft>
                <a:spcPts val="0"/>
              </a:spcAft>
              <a:buClr>
                <a:srgbClr val="2B2B2B"/>
              </a:buClr>
              <a:buSzPts val="2000"/>
              <a:buFont typeface="Poppins Light"/>
              <a:buChar char="●"/>
            </a:pPr>
            <a:r>
              <a:rPr lang="en-US" sz="2000">
                <a:solidFill>
                  <a:srgbClr val="2B2B2B"/>
                </a:solidFill>
                <a:latin typeface="Poppins Medium"/>
                <a:ea typeface="Poppins Medium"/>
                <a:cs typeface="Poppins Medium"/>
                <a:sym typeface="Poppins Medium"/>
              </a:rPr>
              <a:t>Comprometer-se com uma ação concreta que possam aplicar na sua escola, grupo ou comunidade: </a:t>
            </a:r>
            <a:r>
              <a:rPr lang="en-US" sz="2000">
                <a:solidFill>
                  <a:srgbClr val="2B2B2B"/>
                </a:solidFill>
                <a:latin typeface="Poppins Light"/>
                <a:ea typeface="Poppins Light"/>
                <a:cs typeface="Poppins Light"/>
                <a:sym typeface="Poppins Light"/>
              </a:rPr>
              <a:t>Passar de ideias a compromissos: cada participante sai com uma ação específica e alcançável que irá tentar e um plano simples para acompanhamento.</a:t>
            </a:r>
            <a:endParaRPr sz="2000">
              <a:solidFill>
                <a:srgbClr val="2B2B2B"/>
              </a:solidFill>
              <a:latin typeface="Poppins Light"/>
              <a:ea typeface="Poppins Light"/>
              <a:cs typeface="Poppins Light"/>
              <a:sym typeface="Poppins Light"/>
            </a:endParaRPr>
          </a:p>
        </p:txBody>
      </p:sp>
      <p:pic>
        <p:nvPicPr>
          <p:cNvPr descr="Business hands holding verified candidate icon with surrounding HR and growth symbols, representing human resource management, talent acquisition, employee evaluation, and recruitment success. (Provided by Getty Images)" id="143" name="Google Shape;143;p3"/>
          <p:cNvPicPr preferRelativeResize="0"/>
          <p:nvPr/>
        </p:nvPicPr>
        <p:blipFill rotWithShape="1">
          <a:blip r:embed="rId9">
            <a:alphaModFix/>
          </a:blip>
          <a:srcRect b="0" l="7793" r="8580" t="0"/>
          <a:stretch/>
        </p:blipFill>
        <p:spPr>
          <a:xfrm>
            <a:off x="787100" y="4758060"/>
            <a:ext cx="6607171" cy="422414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5"/>
          <p:cNvSpPr/>
          <p:nvPr/>
        </p:nvSpPr>
        <p:spPr>
          <a:xfrm>
            <a:off x="16502440" y="5698436"/>
            <a:ext cx="718402" cy="1037403"/>
          </a:xfrm>
          <a:custGeom>
            <a:rect b="b" l="l" r="r" t="t"/>
            <a:pathLst>
              <a:path extrusionOk="0" h="1037403" w="1037403">
                <a:moveTo>
                  <a:pt x="0" y="0"/>
                </a:moveTo>
                <a:lnTo>
                  <a:pt x="1037402" y="0"/>
                </a:lnTo>
                <a:lnTo>
                  <a:pt x="1037402" y="1037402"/>
                </a:lnTo>
                <a:lnTo>
                  <a:pt x="0" y="1037402"/>
                </a:lnTo>
                <a:lnTo>
                  <a:pt x="0" y="0"/>
                </a:lnTo>
                <a:close/>
              </a:path>
            </a:pathLst>
          </a:custGeom>
          <a:blipFill rotWithShape="1">
            <a:blip r:embed="rId3">
              <a:alphaModFix/>
            </a:blip>
            <a:stretch>
              <a:fillRect b="0" l="0" r="0" t="0"/>
            </a:stretch>
          </a:blipFill>
          <a:ln>
            <a:noFill/>
          </a:ln>
        </p:spPr>
      </p:sp>
      <p:sp>
        <p:nvSpPr>
          <p:cNvPr id="149" name="Google Shape;149;p5"/>
          <p:cNvSpPr/>
          <p:nvPr/>
        </p:nvSpPr>
        <p:spPr>
          <a:xfrm>
            <a:off x="2653899" y="2894071"/>
            <a:ext cx="1269328" cy="1183523"/>
          </a:xfrm>
          <a:custGeom>
            <a:rect b="b" l="l" r="r" t="t"/>
            <a:pathLst>
              <a:path extrusionOk="0" h="1183523" w="1183523">
                <a:moveTo>
                  <a:pt x="0" y="0"/>
                </a:moveTo>
                <a:lnTo>
                  <a:pt x="1183523" y="0"/>
                </a:lnTo>
                <a:lnTo>
                  <a:pt x="1183523" y="1183523"/>
                </a:lnTo>
                <a:lnTo>
                  <a:pt x="0" y="1183523"/>
                </a:lnTo>
                <a:lnTo>
                  <a:pt x="0" y="0"/>
                </a:lnTo>
                <a:close/>
              </a:path>
            </a:pathLst>
          </a:custGeom>
          <a:blipFill rotWithShape="1">
            <a:blip r:embed="rId4">
              <a:alphaModFix/>
            </a:blip>
            <a:stretch>
              <a:fillRect b="0" l="0" r="0" t="0"/>
            </a:stretch>
          </a:blipFill>
          <a:ln>
            <a:noFill/>
          </a:ln>
        </p:spPr>
      </p:sp>
      <p:sp>
        <p:nvSpPr>
          <p:cNvPr id="150" name="Google Shape;150;p5"/>
          <p:cNvSpPr/>
          <p:nvPr/>
        </p:nvSpPr>
        <p:spPr>
          <a:xfrm>
            <a:off x="0" y="661821"/>
            <a:ext cx="851427" cy="851427"/>
          </a:xfrm>
          <a:custGeom>
            <a:rect b="b" l="l" r="r" t="t"/>
            <a:pathLst>
              <a:path extrusionOk="0" h="851427" w="851427">
                <a:moveTo>
                  <a:pt x="0" y="0"/>
                </a:moveTo>
                <a:lnTo>
                  <a:pt x="851427" y="0"/>
                </a:lnTo>
                <a:lnTo>
                  <a:pt x="851427" y="851428"/>
                </a:lnTo>
                <a:lnTo>
                  <a:pt x="0" y="851428"/>
                </a:lnTo>
                <a:lnTo>
                  <a:pt x="0" y="0"/>
                </a:lnTo>
                <a:close/>
              </a:path>
            </a:pathLst>
          </a:custGeom>
          <a:blipFill rotWithShape="1">
            <a:blip r:embed="rId5">
              <a:alphaModFix/>
            </a:blip>
            <a:stretch>
              <a:fillRect b="0" l="0" r="0" t="0"/>
            </a:stretch>
          </a:blipFill>
          <a:ln>
            <a:noFill/>
          </a:ln>
        </p:spPr>
      </p:sp>
      <p:sp>
        <p:nvSpPr>
          <p:cNvPr id="151" name="Google Shape;151;p5"/>
          <p:cNvSpPr txBox="1"/>
          <p:nvPr/>
        </p:nvSpPr>
        <p:spPr>
          <a:xfrm>
            <a:off x="1719775" y="946525"/>
            <a:ext cx="13680600" cy="984900"/>
          </a:xfrm>
          <a:prstGeom prst="rect">
            <a:avLst/>
          </a:prstGeom>
          <a:noFill/>
          <a:ln>
            <a:noFill/>
          </a:ln>
        </p:spPr>
        <p:txBody>
          <a:bodyPr anchorCtr="0" anchor="t" bIns="0" lIns="0" spcFirstLastPara="1" rIns="0" wrap="square" tIns="0">
            <a:spAutoFit/>
          </a:bodyPr>
          <a:lstStyle/>
          <a:p>
            <a:pPr indent="0" lvl="0" marL="0" marR="0" rtl="0" algn="ctr">
              <a:lnSpc>
                <a:spcPct val="110001"/>
              </a:lnSpc>
              <a:spcBef>
                <a:spcPts val="0"/>
              </a:spcBef>
              <a:spcAft>
                <a:spcPts val="0"/>
              </a:spcAft>
              <a:buClr>
                <a:srgbClr val="000000"/>
              </a:buClr>
              <a:buSzPts val="6399"/>
              <a:buFont typeface="Arial"/>
              <a:buNone/>
            </a:pPr>
            <a:r>
              <a:rPr b="1" lang="en-US" sz="6399">
                <a:solidFill>
                  <a:srgbClr val="2B2B2B"/>
                </a:solidFill>
                <a:latin typeface="Poppins"/>
                <a:ea typeface="Poppins"/>
                <a:cs typeface="Poppins"/>
                <a:sym typeface="Poppins"/>
              </a:rPr>
              <a:t>Mini Laboratório de Campanha</a:t>
            </a:r>
            <a:endParaRPr b="0" i="0" sz="1400" u="none" cap="none" strike="noStrike">
              <a:solidFill>
                <a:srgbClr val="000000"/>
              </a:solidFill>
              <a:latin typeface="Arial"/>
              <a:ea typeface="Arial"/>
              <a:cs typeface="Arial"/>
              <a:sym typeface="Arial"/>
            </a:endParaRPr>
          </a:p>
        </p:txBody>
      </p:sp>
      <p:grpSp>
        <p:nvGrpSpPr>
          <p:cNvPr id="152" name="Google Shape;152;p5"/>
          <p:cNvGrpSpPr/>
          <p:nvPr/>
        </p:nvGrpSpPr>
        <p:grpSpPr>
          <a:xfrm>
            <a:off x="3543225" y="3205152"/>
            <a:ext cx="4964404" cy="760177"/>
            <a:chOff x="0" y="0"/>
            <a:chExt cx="1220295" cy="692707"/>
          </a:xfrm>
        </p:grpSpPr>
        <p:sp>
          <p:nvSpPr>
            <p:cNvPr id="153" name="Google Shape;153;p5"/>
            <p:cNvSpPr/>
            <p:nvPr/>
          </p:nvSpPr>
          <p:spPr>
            <a:xfrm>
              <a:off x="0" y="0"/>
              <a:ext cx="1220295" cy="692707"/>
            </a:xfrm>
            <a:custGeom>
              <a:rect b="b" l="l" r="r" t="t"/>
              <a:pathLst>
                <a:path extrusionOk="0" h="692707" w="1220295">
                  <a:moveTo>
                    <a:pt x="0" y="0"/>
                  </a:moveTo>
                  <a:lnTo>
                    <a:pt x="1220295" y="0"/>
                  </a:lnTo>
                  <a:lnTo>
                    <a:pt x="1220295" y="692707"/>
                  </a:lnTo>
                  <a:lnTo>
                    <a:pt x="0" y="692707"/>
                  </a:lnTo>
                  <a:close/>
                </a:path>
              </a:pathLst>
            </a:custGeom>
            <a:solidFill>
              <a:srgbClr val="000000">
                <a:alpha val="0"/>
              </a:srgbClr>
            </a:solidFill>
            <a:ln cap="sq" cmpd="sng" w="38100">
              <a:solidFill>
                <a:srgbClr val="286291"/>
              </a:solidFill>
              <a:prstDash val="solid"/>
              <a:miter lim="8000"/>
              <a:headEnd len="sm" w="sm" type="none"/>
              <a:tailEnd len="sm" w="sm" type="none"/>
            </a:ln>
          </p:spPr>
        </p:sp>
        <p:sp>
          <p:nvSpPr>
            <p:cNvPr id="154" name="Google Shape;154;p5"/>
            <p:cNvSpPr txBox="1"/>
            <p:nvPr/>
          </p:nvSpPr>
          <p:spPr>
            <a:xfrm>
              <a:off x="0" y="9525"/>
              <a:ext cx="1220295" cy="683182"/>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55" name="Google Shape;155;p5"/>
          <p:cNvSpPr txBox="1"/>
          <p:nvPr/>
        </p:nvSpPr>
        <p:spPr>
          <a:xfrm>
            <a:off x="3674925" y="3254346"/>
            <a:ext cx="4701000" cy="661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1200"/>
              </a:spcBef>
              <a:spcAft>
                <a:spcPts val="1200"/>
              </a:spcAft>
              <a:buNone/>
            </a:pPr>
            <a:r>
              <a:rPr lang="en-US" sz="2000">
                <a:solidFill>
                  <a:srgbClr val="2B2B2B"/>
                </a:solidFill>
                <a:latin typeface="Poppins Light"/>
                <a:ea typeface="Poppins Light"/>
                <a:cs typeface="Poppins Light"/>
                <a:sym typeface="Poppins Light"/>
              </a:rPr>
              <a:t>Dividir em pequenos grupos (3–4 pessoas).</a:t>
            </a:r>
            <a:endParaRPr sz="2000">
              <a:solidFill>
                <a:srgbClr val="2B2B2B"/>
              </a:solidFill>
              <a:latin typeface="Poppins Light"/>
              <a:ea typeface="Poppins Light"/>
              <a:cs typeface="Poppins Light"/>
              <a:sym typeface="Poppins Light"/>
            </a:endParaRPr>
          </a:p>
        </p:txBody>
      </p:sp>
      <p:grpSp>
        <p:nvGrpSpPr>
          <p:cNvPr id="156" name="Google Shape;156;p5"/>
          <p:cNvGrpSpPr/>
          <p:nvPr/>
        </p:nvGrpSpPr>
        <p:grpSpPr>
          <a:xfrm>
            <a:off x="8807600" y="2473000"/>
            <a:ext cx="8242361" cy="2025683"/>
            <a:chOff x="0" y="0"/>
            <a:chExt cx="1220295" cy="692707"/>
          </a:xfrm>
        </p:grpSpPr>
        <p:sp>
          <p:nvSpPr>
            <p:cNvPr id="157" name="Google Shape;157;p5"/>
            <p:cNvSpPr/>
            <p:nvPr/>
          </p:nvSpPr>
          <p:spPr>
            <a:xfrm>
              <a:off x="0" y="0"/>
              <a:ext cx="1220295" cy="692707"/>
            </a:xfrm>
            <a:custGeom>
              <a:rect b="b" l="l" r="r" t="t"/>
              <a:pathLst>
                <a:path extrusionOk="0" h="692707" w="1220295">
                  <a:moveTo>
                    <a:pt x="0" y="0"/>
                  </a:moveTo>
                  <a:lnTo>
                    <a:pt x="1220295" y="0"/>
                  </a:lnTo>
                  <a:lnTo>
                    <a:pt x="1220295" y="692707"/>
                  </a:lnTo>
                  <a:lnTo>
                    <a:pt x="0" y="692707"/>
                  </a:lnTo>
                  <a:close/>
                </a:path>
              </a:pathLst>
            </a:custGeom>
            <a:solidFill>
              <a:srgbClr val="000000">
                <a:alpha val="0"/>
              </a:srgbClr>
            </a:solidFill>
            <a:ln cap="sq" cmpd="sng" w="38100">
              <a:solidFill>
                <a:srgbClr val="9EC6AA"/>
              </a:solidFill>
              <a:prstDash val="solid"/>
              <a:miter lim="8000"/>
              <a:headEnd len="sm" w="sm" type="none"/>
              <a:tailEnd len="sm" w="sm" type="none"/>
            </a:ln>
          </p:spPr>
        </p:sp>
        <p:sp>
          <p:nvSpPr>
            <p:cNvPr id="158" name="Google Shape;158;p5"/>
            <p:cNvSpPr txBox="1"/>
            <p:nvPr/>
          </p:nvSpPr>
          <p:spPr>
            <a:xfrm>
              <a:off x="0" y="9525"/>
              <a:ext cx="1220295" cy="683182"/>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59" name="Google Shape;159;p5"/>
          <p:cNvSpPr txBox="1"/>
          <p:nvPr/>
        </p:nvSpPr>
        <p:spPr>
          <a:xfrm>
            <a:off x="9089750" y="2639750"/>
            <a:ext cx="7960200" cy="2163300"/>
          </a:xfrm>
          <a:prstGeom prst="rect">
            <a:avLst/>
          </a:prstGeom>
          <a:noFill/>
          <a:ln>
            <a:noFill/>
          </a:ln>
        </p:spPr>
        <p:txBody>
          <a:bodyPr anchorCtr="0" anchor="t" bIns="0" lIns="0" spcFirstLastPara="1" rIns="0" wrap="square" tIns="0">
            <a:spAutoFit/>
          </a:bodyPr>
          <a:lstStyle/>
          <a:p>
            <a:pPr indent="0" lvl="0" marL="0" marR="0" rtl="0" algn="l">
              <a:lnSpc>
                <a:spcPct val="160031"/>
              </a:lnSpc>
              <a:spcBef>
                <a:spcPts val="0"/>
              </a:spcBef>
              <a:spcAft>
                <a:spcPts val="0"/>
              </a:spcAft>
              <a:buClr>
                <a:srgbClr val="000000"/>
              </a:buClr>
              <a:buSzPts val="1899"/>
              <a:buFont typeface="Arial"/>
              <a:buNone/>
            </a:pPr>
            <a:r>
              <a:rPr b="1" lang="en-US" sz="1899">
                <a:solidFill>
                  <a:srgbClr val="2B2B2B"/>
                </a:solidFill>
                <a:latin typeface="Poppins"/>
                <a:ea typeface="Poppins"/>
                <a:cs typeface="Poppins"/>
                <a:sym typeface="Poppins"/>
              </a:rPr>
              <a:t>Fornecer orientações:</a:t>
            </a:r>
            <a:endParaRPr b="1" i="0" sz="1899" u="none" cap="none" strike="noStrike">
              <a:solidFill>
                <a:srgbClr val="2B2B2B"/>
              </a:solidFill>
              <a:latin typeface="Poppins"/>
              <a:ea typeface="Poppins"/>
              <a:cs typeface="Poppins"/>
              <a:sym typeface="Poppins"/>
            </a:endParaRPr>
          </a:p>
          <a:p>
            <a:pPr indent="0" lvl="0" marL="0" marR="0" rtl="0" algn="l">
              <a:lnSpc>
                <a:spcPct val="160031"/>
              </a:lnSpc>
              <a:spcBef>
                <a:spcPts val="0"/>
              </a:spcBef>
              <a:spcAft>
                <a:spcPts val="0"/>
              </a:spcAft>
              <a:buClr>
                <a:srgbClr val="000000"/>
              </a:buClr>
              <a:buSzPts val="1899"/>
              <a:buFont typeface="Arial"/>
              <a:buNone/>
            </a:pPr>
            <a:r>
              <a:rPr lang="en-US" sz="1899">
                <a:solidFill>
                  <a:srgbClr val="2B2B2B"/>
                </a:solidFill>
                <a:latin typeface="Poppins Light"/>
                <a:ea typeface="Poppins Light"/>
                <a:cs typeface="Poppins Light"/>
                <a:sym typeface="Poppins Light"/>
              </a:rPr>
              <a:t>Qual é a sua mensagem principal?</a:t>
            </a:r>
            <a:endParaRPr sz="1899">
              <a:solidFill>
                <a:srgbClr val="2B2B2B"/>
              </a:solidFill>
              <a:latin typeface="Poppins Light"/>
              <a:ea typeface="Poppins Light"/>
              <a:cs typeface="Poppins Light"/>
              <a:sym typeface="Poppins Light"/>
            </a:endParaRPr>
          </a:p>
          <a:p>
            <a:pPr indent="0" lvl="0" marL="0" marR="0" rtl="0" algn="l">
              <a:lnSpc>
                <a:spcPct val="160031"/>
              </a:lnSpc>
              <a:spcBef>
                <a:spcPts val="0"/>
              </a:spcBef>
              <a:spcAft>
                <a:spcPts val="0"/>
              </a:spcAft>
              <a:buClr>
                <a:srgbClr val="000000"/>
              </a:buClr>
              <a:buSzPts val="1899"/>
              <a:buFont typeface="Arial"/>
              <a:buNone/>
            </a:pPr>
            <a:r>
              <a:rPr lang="en-US" sz="1899">
                <a:solidFill>
                  <a:srgbClr val="2B2B2B"/>
                </a:solidFill>
                <a:latin typeface="Poppins Light"/>
                <a:ea typeface="Poppins Light"/>
                <a:cs typeface="Poppins Light"/>
                <a:sym typeface="Poppins Light"/>
              </a:rPr>
              <a:t>Quem é o seu público (amigos, colegas de turma, comunidade)?</a:t>
            </a:r>
            <a:endParaRPr sz="1899">
              <a:solidFill>
                <a:srgbClr val="2B2B2B"/>
              </a:solidFill>
              <a:latin typeface="Poppins Light"/>
              <a:ea typeface="Poppins Light"/>
              <a:cs typeface="Poppins Light"/>
              <a:sym typeface="Poppins Light"/>
            </a:endParaRPr>
          </a:p>
          <a:p>
            <a:pPr indent="0" lvl="0" marL="0" marR="0" rtl="0" algn="l">
              <a:lnSpc>
                <a:spcPct val="160031"/>
              </a:lnSpc>
              <a:spcBef>
                <a:spcPts val="0"/>
              </a:spcBef>
              <a:spcAft>
                <a:spcPts val="0"/>
              </a:spcAft>
              <a:buClr>
                <a:srgbClr val="000000"/>
              </a:buClr>
              <a:buSzPts val="1899"/>
              <a:buFont typeface="Arial"/>
              <a:buNone/>
            </a:pPr>
            <a:r>
              <a:rPr lang="en-US" sz="1899">
                <a:solidFill>
                  <a:srgbClr val="2B2B2B"/>
                </a:solidFill>
                <a:latin typeface="Poppins Light"/>
                <a:ea typeface="Poppins Light"/>
                <a:cs typeface="Poppins Light"/>
                <a:sym typeface="Poppins Light"/>
              </a:rPr>
              <a:t>Que formato irá usar para os alcançar?</a:t>
            </a:r>
            <a:endParaRPr sz="1899">
              <a:solidFill>
                <a:srgbClr val="2B2B2B"/>
              </a:solidFill>
              <a:latin typeface="Poppins Light"/>
              <a:ea typeface="Poppins Light"/>
              <a:cs typeface="Poppins Light"/>
              <a:sym typeface="Poppins Light"/>
            </a:endParaRPr>
          </a:p>
          <a:p>
            <a:pPr indent="0" lvl="0" marL="0" marR="0" rtl="0" algn="l">
              <a:lnSpc>
                <a:spcPct val="160031"/>
              </a:lnSpc>
              <a:spcBef>
                <a:spcPts val="0"/>
              </a:spcBef>
              <a:spcAft>
                <a:spcPts val="0"/>
              </a:spcAft>
              <a:buClr>
                <a:srgbClr val="000000"/>
              </a:buClr>
              <a:buSzPts val="1899"/>
              <a:buFont typeface="Arial"/>
              <a:buNone/>
            </a:pPr>
            <a:r>
              <a:t/>
            </a:r>
            <a:endParaRPr sz="1899">
              <a:solidFill>
                <a:srgbClr val="2B2B2B"/>
              </a:solidFill>
              <a:latin typeface="Poppins Light"/>
              <a:ea typeface="Poppins Light"/>
              <a:cs typeface="Poppins Light"/>
              <a:sym typeface="Poppins Light"/>
            </a:endParaRPr>
          </a:p>
        </p:txBody>
      </p:sp>
      <p:grpSp>
        <p:nvGrpSpPr>
          <p:cNvPr id="160" name="Google Shape;160;p5"/>
          <p:cNvGrpSpPr/>
          <p:nvPr/>
        </p:nvGrpSpPr>
        <p:grpSpPr>
          <a:xfrm>
            <a:off x="2986750" y="4821800"/>
            <a:ext cx="9818362" cy="5189484"/>
            <a:chOff x="0" y="0"/>
            <a:chExt cx="1238082" cy="692707"/>
          </a:xfrm>
        </p:grpSpPr>
        <p:sp>
          <p:nvSpPr>
            <p:cNvPr id="161" name="Google Shape;161;p5"/>
            <p:cNvSpPr/>
            <p:nvPr/>
          </p:nvSpPr>
          <p:spPr>
            <a:xfrm>
              <a:off x="0" y="0"/>
              <a:ext cx="1238082" cy="692707"/>
            </a:xfrm>
            <a:custGeom>
              <a:rect b="b" l="l" r="r" t="t"/>
              <a:pathLst>
                <a:path extrusionOk="0" h="692707" w="1238082">
                  <a:moveTo>
                    <a:pt x="0" y="0"/>
                  </a:moveTo>
                  <a:lnTo>
                    <a:pt x="1238082" y="0"/>
                  </a:lnTo>
                  <a:lnTo>
                    <a:pt x="1238082" y="692707"/>
                  </a:lnTo>
                  <a:lnTo>
                    <a:pt x="0" y="692707"/>
                  </a:lnTo>
                  <a:close/>
                </a:path>
              </a:pathLst>
            </a:custGeom>
            <a:solidFill>
              <a:srgbClr val="000000">
                <a:alpha val="0"/>
              </a:srgbClr>
            </a:solidFill>
            <a:ln cap="sq" cmpd="sng" w="38100">
              <a:solidFill>
                <a:srgbClr val="9EC6AA"/>
              </a:solidFill>
              <a:prstDash val="solid"/>
              <a:miter lim="8000"/>
              <a:headEnd len="sm" w="sm" type="none"/>
              <a:tailEnd len="sm" w="sm" type="none"/>
            </a:ln>
          </p:spPr>
        </p:sp>
        <p:sp>
          <p:nvSpPr>
            <p:cNvPr id="162" name="Google Shape;162;p5"/>
            <p:cNvSpPr txBox="1"/>
            <p:nvPr/>
          </p:nvSpPr>
          <p:spPr>
            <a:xfrm>
              <a:off x="0" y="9525"/>
              <a:ext cx="1238082" cy="683182"/>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63" name="Google Shape;163;p5"/>
          <p:cNvSpPr txBox="1"/>
          <p:nvPr/>
        </p:nvSpPr>
        <p:spPr>
          <a:xfrm>
            <a:off x="3209251" y="4999550"/>
            <a:ext cx="5104500" cy="4951200"/>
          </a:xfrm>
          <a:prstGeom prst="rect">
            <a:avLst/>
          </a:prstGeom>
          <a:noFill/>
          <a:ln>
            <a:noFill/>
          </a:ln>
        </p:spPr>
        <p:txBody>
          <a:bodyPr anchorCtr="0" anchor="t" bIns="0" lIns="0" spcFirstLastPara="1" rIns="0" wrap="square" tIns="0">
            <a:spAutoFit/>
          </a:bodyPr>
          <a:lstStyle/>
          <a:p>
            <a:pPr indent="0" lvl="0" marL="0" marR="0" rtl="0" algn="l">
              <a:lnSpc>
                <a:spcPct val="160031"/>
              </a:lnSpc>
              <a:spcBef>
                <a:spcPts val="0"/>
              </a:spcBef>
              <a:spcAft>
                <a:spcPts val="0"/>
              </a:spcAft>
              <a:buClr>
                <a:srgbClr val="000000"/>
              </a:buClr>
              <a:buSzPts val="1700"/>
              <a:buFont typeface="Arial"/>
              <a:buNone/>
            </a:pPr>
            <a:r>
              <a:rPr lang="en-US" sz="1600">
                <a:solidFill>
                  <a:srgbClr val="2B2B2B"/>
                </a:solidFill>
                <a:latin typeface="Poppins Light"/>
                <a:ea typeface="Poppins Light"/>
                <a:cs typeface="Poppins Light"/>
                <a:sym typeface="Poppins Light"/>
              </a:rPr>
              <a:t>Cada grupo concebe uma </a:t>
            </a:r>
            <a:r>
              <a:rPr b="1" lang="en-US" sz="1600">
                <a:solidFill>
                  <a:srgbClr val="2B2B2B"/>
                </a:solidFill>
                <a:latin typeface="Poppins"/>
                <a:ea typeface="Poppins"/>
                <a:cs typeface="Poppins"/>
                <a:sym typeface="Poppins"/>
              </a:rPr>
              <a:t>micro-campanha</a:t>
            </a:r>
            <a:r>
              <a:rPr lang="en-US" sz="1600">
                <a:solidFill>
                  <a:srgbClr val="2B2B2B"/>
                </a:solidFill>
                <a:latin typeface="Poppins Light"/>
                <a:ea typeface="Poppins Light"/>
                <a:cs typeface="Poppins Light"/>
                <a:sym typeface="Poppins Light"/>
              </a:rPr>
              <a:t> sobre bem-estar digital, escolhendo um formato como:</a:t>
            </a:r>
            <a:endParaRPr sz="1600">
              <a:solidFill>
                <a:srgbClr val="2B2B2B"/>
              </a:solidFill>
              <a:latin typeface="Poppins Light"/>
              <a:ea typeface="Poppins Light"/>
              <a:cs typeface="Poppins Light"/>
              <a:sym typeface="Poppins Light"/>
            </a:endParaRPr>
          </a:p>
          <a:p>
            <a:pPr indent="-323850" lvl="0" marL="457200" marR="0" rtl="0" algn="l">
              <a:lnSpc>
                <a:spcPct val="160031"/>
              </a:lnSpc>
              <a:spcBef>
                <a:spcPts val="0"/>
              </a:spcBef>
              <a:spcAft>
                <a:spcPts val="0"/>
              </a:spcAft>
              <a:buClr>
                <a:srgbClr val="2B2B2B"/>
              </a:buClr>
              <a:buSzPts val="1500"/>
              <a:buFont typeface="Poppins"/>
              <a:buChar char="●"/>
            </a:pPr>
            <a:r>
              <a:rPr b="1" lang="en-US" sz="1500">
                <a:solidFill>
                  <a:srgbClr val="2B2B2B"/>
                </a:solidFill>
                <a:latin typeface="Poppins"/>
                <a:ea typeface="Poppins"/>
                <a:cs typeface="Poppins"/>
                <a:sym typeface="Poppins"/>
              </a:rPr>
              <a:t>Um cartaz com um</a:t>
            </a:r>
            <a:r>
              <a:rPr b="1" i="1" lang="en-US" sz="1500">
                <a:solidFill>
                  <a:srgbClr val="2B2B2B"/>
                </a:solidFill>
                <a:latin typeface="Poppins"/>
                <a:ea typeface="Poppins"/>
                <a:cs typeface="Poppins"/>
                <a:sym typeface="Poppins"/>
              </a:rPr>
              <a:t> slogan</a:t>
            </a:r>
            <a:r>
              <a:rPr b="1" lang="en-US" sz="1500">
                <a:solidFill>
                  <a:srgbClr val="2B2B2B"/>
                </a:solidFill>
                <a:latin typeface="Poppins"/>
                <a:ea typeface="Poppins"/>
                <a:cs typeface="Poppins"/>
                <a:sym typeface="Poppins"/>
              </a:rPr>
              <a:t> e dicas simples:</a:t>
            </a:r>
            <a:endParaRPr b="1" i="0" sz="1500" u="none" cap="none" strike="noStrike">
              <a:solidFill>
                <a:srgbClr val="2B2B2B"/>
              </a:solidFill>
              <a:latin typeface="Poppins"/>
              <a:ea typeface="Poppins"/>
              <a:cs typeface="Poppins"/>
              <a:sym typeface="Poppins"/>
            </a:endParaRPr>
          </a:p>
          <a:p>
            <a:pPr indent="0" lvl="0" marL="457200" marR="0" rtl="0" algn="l">
              <a:lnSpc>
                <a:spcPct val="160031"/>
              </a:lnSpc>
              <a:spcBef>
                <a:spcPts val="0"/>
              </a:spcBef>
              <a:spcAft>
                <a:spcPts val="0"/>
              </a:spcAft>
              <a:buClr>
                <a:srgbClr val="000000"/>
              </a:buClr>
              <a:buSzPts val="1700"/>
              <a:buFont typeface="Arial"/>
              <a:buNone/>
            </a:pPr>
            <a:r>
              <a:rPr lang="en-US" sz="1600">
                <a:solidFill>
                  <a:srgbClr val="2B2B2B"/>
                </a:solidFill>
                <a:latin typeface="Poppins Light"/>
                <a:ea typeface="Poppins Light"/>
                <a:cs typeface="Poppins Light"/>
                <a:sym typeface="Poppins Light"/>
              </a:rPr>
              <a:t>- </a:t>
            </a:r>
            <a:r>
              <a:rPr i="1" lang="en-US" sz="1600">
                <a:solidFill>
                  <a:srgbClr val="2B2B2B"/>
                </a:solidFill>
                <a:latin typeface="Poppins Light"/>
                <a:ea typeface="Poppins Light"/>
                <a:cs typeface="Poppins Light"/>
                <a:sym typeface="Poppins Light"/>
              </a:rPr>
              <a:t>slogan</a:t>
            </a:r>
            <a:r>
              <a:rPr lang="en-US" sz="1600">
                <a:solidFill>
                  <a:srgbClr val="2B2B2B"/>
                </a:solidFill>
                <a:latin typeface="Poppins Light"/>
                <a:ea typeface="Poppins Light"/>
                <a:cs typeface="Poppins Light"/>
                <a:sym typeface="Poppins Light"/>
              </a:rPr>
              <a:t> curto e apelativo</a:t>
            </a:r>
            <a:endParaRPr sz="1600">
              <a:solidFill>
                <a:srgbClr val="2B2B2B"/>
              </a:solidFill>
              <a:latin typeface="Poppins Light"/>
              <a:ea typeface="Poppins Light"/>
              <a:cs typeface="Poppins Light"/>
              <a:sym typeface="Poppins Light"/>
            </a:endParaRPr>
          </a:p>
          <a:p>
            <a:pPr indent="0" lvl="0" marL="457200" marR="0" rtl="0" algn="l">
              <a:lnSpc>
                <a:spcPct val="160031"/>
              </a:lnSpc>
              <a:spcBef>
                <a:spcPts val="0"/>
              </a:spcBef>
              <a:spcAft>
                <a:spcPts val="0"/>
              </a:spcAft>
              <a:buClr>
                <a:srgbClr val="000000"/>
              </a:buClr>
              <a:buSzPts val="1700"/>
              <a:buFont typeface="Arial"/>
              <a:buNone/>
            </a:pPr>
            <a:r>
              <a:rPr lang="en-US" sz="1600">
                <a:solidFill>
                  <a:srgbClr val="2B2B2B"/>
                </a:solidFill>
                <a:latin typeface="Poppins Light"/>
                <a:ea typeface="Poppins Light"/>
                <a:cs typeface="Poppins Light"/>
                <a:sym typeface="Poppins Light"/>
              </a:rPr>
              <a:t>- 2–3 dicas ou lembretes fáceis</a:t>
            </a:r>
            <a:endParaRPr sz="1600">
              <a:solidFill>
                <a:srgbClr val="2B2B2B"/>
              </a:solidFill>
              <a:latin typeface="Poppins Light"/>
              <a:ea typeface="Poppins Light"/>
              <a:cs typeface="Poppins Light"/>
              <a:sym typeface="Poppins Light"/>
            </a:endParaRPr>
          </a:p>
          <a:p>
            <a:pPr indent="0" lvl="0" marL="457200" marR="0" rtl="0" algn="l">
              <a:lnSpc>
                <a:spcPct val="160031"/>
              </a:lnSpc>
              <a:spcBef>
                <a:spcPts val="0"/>
              </a:spcBef>
              <a:spcAft>
                <a:spcPts val="0"/>
              </a:spcAft>
              <a:buClr>
                <a:srgbClr val="000000"/>
              </a:buClr>
              <a:buSzPts val="1700"/>
              <a:buFont typeface="Arial"/>
              <a:buNone/>
            </a:pPr>
            <a:r>
              <a:rPr lang="en-US" sz="1600">
                <a:solidFill>
                  <a:srgbClr val="2B2B2B"/>
                </a:solidFill>
                <a:latin typeface="Poppins Light"/>
                <a:ea typeface="Poppins Light"/>
                <a:cs typeface="Poppins Light"/>
                <a:sym typeface="Poppins Light"/>
              </a:rPr>
              <a:t>- imagens ou ícones claros</a:t>
            </a:r>
            <a:endParaRPr sz="1600">
              <a:solidFill>
                <a:srgbClr val="2B2B2B"/>
              </a:solidFill>
              <a:latin typeface="Poppins Light"/>
              <a:ea typeface="Poppins Light"/>
              <a:cs typeface="Poppins Light"/>
              <a:sym typeface="Poppins Light"/>
            </a:endParaRPr>
          </a:p>
          <a:p>
            <a:pPr indent="-330200" lvl="0" marL="457200" marR="0" rtl="0" algn="l">
              <a:lnSpc>
                <a:spcPct val="160031"/>
              </a:lnSpc>
              <a:spcBef>
                <a:spcPts val="0"/>
              </a:spcBef>
              <a:spcAft>
                <a:spcPts val="0"/>
              </a:spcAft>
              <a:buClr>
                <a:srgbClr val="2B2B2B"/>
              </a:buClr>
              <a:buSzPts val="1600"/>
              <a:buFont typeface="Poppins Light"/>
              <a:buChar char="●"/>
            </a:pPr>
            <a:r>
              <a:rPr lang="en-US" sz="1600">
                <a:solidFill>
                  <a:srgbClr val="2B2B2B"/>
                </a:solidFill>
                <a:latin typeface="Poppins Light"/>
                <a:ea typeface="Poppins Light"/>
                <a:cs typeface="Poppins Light"/>
                <a:sym typeface="Poppins Light"/>
              </a:rPr>
              <a:t>Um pequeno teatro (</a:t>
            </a:r>
            <a:r>
              <a:rPr i="1" lang="en-US" sz="1600">
                <a:solidFill>
                  <a:srgbClr val="2B2B2B"/>
                </a:solidFill>
                <a:latin typeface="Poppins Light"/>
                <a:ea typeface="Poppins Light"/>
                <a:cs typeface="Poppins Light"/>
                <a:sym typeface="Poppins Light"/>
              </a:rPr>
              <a:t>role-play</a:t>
            </a:r>
            <a:r>
              <a:rPr lang="en-US" sz="1600">
                <a:solidFill>
                  <a:srgbClr val="2B2B2B"/>
                </a:solidFill>
                <a:latin typeface="Poppins Light"/>
                <a:ea typeface="Poppins Light"/>
                <a:cs typeface="Poppins Light"/>
                <a:sym typeface="Poppins Light"/>
              </a:rPr>
              <a:t> ou </a:t>
            </a:r>
            <a:r>
              <a:rPr i="1" lang="en-US" sz="1600">
                <a:solidFill>
                  <a:srgbClr val="2B2B2B"/>
                </a:solidFill>
                <a:latin typeface="Poppins Light"/>
                <a:ea typeface="Poppins Light"/>
                <a:cs typeface="Poppins Light"/>
                <a:sym typeface="Poppins Light"/>
              </a:rPr>
              <a:t>skit</a:t>
            </a:r>
            <a:r>
              <a:rPr lang="en-US" sz="1600">
                <a:solidFill>
                  <a:srgbClr val="2B2B2B"/>
                </a:solidFill>
                <a:latin typeface="Poppins Light"/>
                <a:ea typeface="Poppins Light"/>
                <a:cs typeface="Poppins Light"/>
                <a:sym typeface="Poppins Light"/>
              </a:rPr>
              <a:t>) para um ambiente escolar:</a:t>
            </a:r>
            <a:endParaRPr b="0" i="0" sz="1600" u="none" cap="none" strike="noStrike">
              <a:solidFill>
                <a:srgbClr val="2B2B2B"/>
              </a:solidFill>
              <a:latin typeface="Poppins Light"/>
              <a:ea typeface="Poppins Light"/>
              <a:cs typeface="Poppins Light"/>
              <a:sym typeface="Poppins Light"/>
            </a:endParaRPr>
          </a:p>
          <a:p>
            <a:pPr indent="0" lvl="0" marL="457200" marR="0" rtl="0" algn="l">
              <a:lnSpc>
                <a:spcPct val="160031"/>
              </a:lnSpc>
              <a:spcBef>
                <a:spcPts val="0"/>
              </a:spcBef>
              <a:spcAft>
                <a:spcPts val="0"/>
              </a:spcAft>
              <a:buClr>
                <a:srgbClr val="000000"/>
              </a:buClr>
              <a:buSzPts val="1700"/>
              <a:buFont typeface="Arial"/>
              <a:buNone/>
            </a:pPr>
            <a:r>
              <a:rPr lang="en-US" sz="1600">
                <a:solidFill>
                  <a:srgbClr val="2B2B2B"/>
                </a:solidFill>
                <a:latin typeface="Poppins Light"/>
                <a:ea typeface="Poppins Light"/>
                <a:cs typeface="Poppins Light"/>
                <a:sym typeface="Poppins Light"/>
              </a:rPr>
              <a:t>- Cenário do dia a dia (chatde grupo, pressão para publicar, rumores, FOMO)</a:t>
            </a:r>
            <a:endParaRPr sz="1600">
              <a:solidFill>
                <a:srgbClr val="2B2B2B"/>
              </a:solidFill>
              <a:latin typeface="Poppins Light"/>
              <a:ea typeface="Poppins Light"/>
              <a:cs typeface="Poppins Light"/>
              <a:sym typeface="Poppins Light"/>
            </a:endParaRPr>
          </a:p>
          <a:p>
            <a:pPr indent="0" lvl="0" marL="457200" marR="0" rtl="0" algn="l">
              <a:lnSpc>
                <a:spcPct val="160031"/>
              </a:lnSpc>
              <a:spcBef>
                <a:spcPts val="0"/>
              </a:spcBef>
              <a:spcAft>
                <a:spcPts val="0"/>
              </a:spcAft>
              <a:buClr>
                <a:srgbClr val="000000"/>
              </a:buClr>
              <a:buSzPts val="1700"/>
              <a:buFont typeface="Arial"/>
              <a:buNone/>
            </a:pPr>
            <a:r>
              <a:rPr lang="en-US" sz="1600">
                <a:solidFill>
                  <a:srgbClr val="2B2B2B"/>
                </a:solidFill>
                <a:latin typeface="Poppins Light"/>
                <a:ea typeface="Poppins Light"/>
                <a:cs typeface="Poppins Light"/>
                <a:sym typeface="Poppins Light"/>
              </a:rPr>
              <a:t>- Problema + solução positiva</a:t>
            </a:r>
            <a:endParaRPr sz="1600">
              <a:solidFill>
                <a:srgbClr val="2B2B2B"/>
              </a:solidFill>
              <a:latin typeface="Poppins Light"/>
              <a:ea typeface="Poppins Light"/>
              <a:cs typeface="Poppins Light"/>
              <a:sym typeface="Poppins Light"/>
            </a:endParaRPr>
          </a:p>
          <a:p>
            <a:pPr indent="0" lvl="0" marL="457200" marR="0" rtl="0" algn="l">
              <a:lnSpc>
                <a:spcPct val="160031"/>
              </a:lnSpc>
              <a:spcBef>
                <a:spcPts val="0"/>
              </a:spcBef>
              <a:spcAft>
                <a:spcPts val="0"/>
              </a:spcAft>
              <a:buClr>
                <a:srgbClr val="000000"/>
              </a:buClr>
              <a:buSzPts val="1700"/>
              <a:buFont typeface="Arial"/>
              <a:buNone/>
            </a:pPr>
            <a:r>
              <a:rPr lang="en-US" sz="1600">
                <a:solidFill>
                  <a:srgbClr val="2B2B2B"/>
                </a:solidFill>
                <a:latin typeface="Poppins Light"/>
                <a:ea typeface="Poppins Light"/>
                <a:cs typeface="Poppins Light"/>
                <a:sym typeface="Poppins Light"/>
              </a:rPr>
              <a:t>- Mensagem simples no final</a:t>
            </a:r>
            <a:endParaRPr sz="1700">
              <a:solidFill>
                <a:srgbClr val="2B2B2B"/>
              </a:solidFill>
              <a:latin typeface="Poppins Light"/>
              <a:ea typeface="Poppins Light"/>
              <a:cs typeface="Poppins Light"/>
              <a:sym typeface="Poppins Light"/>
            </a:endParaRPr>
          </a:p>
        </p:txBody>
      </p:sp>
      <p:grpSp>
        <p:nvGrpSpPr>
          <p:cNvPr id="164" name="Google Shape;164;p5"/>
          <p:cNvGrpSpPr/>
          <p:nvPr/>
        </p:nvGrpSpPr>
        <p:grpSpPr>
          <a:xfrm>
            <a:off x="13238125" y="5040250"/>
            <a:ext cx="3252441" cy="1695608"/>
            <a:chOff x="0" y="0"/>
            <a:chExt cx="1238082" cy="692707"/>
          </a:xfrm>
        </p:grpSpPr>
        <p:sp>
          <p:nvSpPr>
            <p:cNvPr id="165" name="Google Shape;165;p5"/>
            <p:cNvSpPr/>
            <p:nvPr/>
          </p:nvSpPr>
          <p:spPr>
            <a:xfrm>
              <a:off x="0" y="0"/>
              <a:ext cx="1238082" cy="692707"/>
            </a:xfrm>
            <a:custGeom>
              <a:rect b="b" l="l" r="r" t="t"/>
              <a:pathLst>
                <a:path extrusionOk="0" h="692707" w="1238082">
                  <a:moveTo>
                    <a:pt x="0" y="0"/>
                  </a:moveTo>
                  <a:lnTo>
                    <a:pt x="1238082" y="0"/>
                  </a:lnTo>
                  <a:lnTo>
                    <a:pt x="1238082" y="692707"/>
                  </a:lnTo>
                  <a:lnTo>
                    <a:pt x="0" y="692707"/>
                  </a:lnTo>
                  <a:close/>
                </a:path>
              </a:pathLst>
            </a:custGeom>
            <a:solidFill>
              <a:srgbClr val="000000">
                <a:alpha val="0"/>
              </a:srgbClr>
            </a:solidFill>
            <a:ln cap="sq" cmpd="sng" w="38100">
              <a:solidFill>
                <a:srgbClr val="286291"/>
              </a:solidFill>
              <a:prstDash val="solid"/>
              <a:miter lim="8000"/>
              <a:headEnd len="sm" w="sm" type="none"/>
              <a:tailEnd len="sm" w="sm" type="none"/>
            </a:ln>
          </p:spPr>
        </p:sp>
        <p:sp>
          <p:nvSpPr>
            <p:cNvPr id="166" name="Google Shape;166;p5"/>
            <p:cNvSpPr txBox="1"/>
            <p:nvPr/>
          </p:nvSpPr>
          <p:spPr>
            <a:xfrm>
              <a:off x="0" y="9525"/>
              <a:ext cx="1238082" cy="683182"/>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67" name="Google Shape;167;p5"/>
          <p:cNvSpPr txBox="1"/>
          <p:nvPr/>
        </p:nvSpPr>
        <p:spPr>
          <a:xfrm>
            <a:off x="13336600" y="5237650"/>
            <a:ext cx="3055500" cy="13008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1200"/>
              </a:spcBef>
              <a:spcAft>
                <a:spcPts val="1200"/>
              </a:spcAft>
              <a:buNone/>
            </a:pPr>
            <a:r>
              <a:rPr lang="en-US" sz="1899">
                <a:solidFill>
                  <a:srgbClr val="2B2B2B"/>
                </a:solidFill>
                <a:latin typeface="Poppins Light"/>
                <a:ea typeface="Poppins Light"/>
                <a:cs typeface="Poppins Light"/>
                <a:sym typeface="Poppins Light"/>
              </a:rPr>
              <a:t>Os grupos apresentam as suas ideias brevemente (2–3 minutos cada).</a:t>
            </a:r>
            <a:endParaRPr sz="1899">
              <a:solidFill>
                <a:srgbClr val="2B2B2B"/>
              </a:solidFill>
              <a:latin typeface="Poppins Light"/>
              <a:ea typeface="Poppins Light"/>
              <a:cs typeface="Poppins Light"/>
              <a:sym typeface="Poppins Light"/>
            </a:endParaRPr>
          </a:p>
        </p:txBody>
      </p:sp>
      <p:sp>
        <p:nvSpPr>
          <p:cNvPr id="168" name="Google Shape;168;p5"/>
          <p:cNvSpPr/>
          <p:nvPr/>
        </p:nvSpPr>
        <p:spPr>
          <a:xfrm rot="10800000">
            <a:off x="118660" y="7700342"/>
            <a:ext cx="2535252" cy="2577131"/>
          </a:xfrm>
          <a:custGeom>
            <a:rect b="b" l="l" r="r" t="t"/>
            <a:pathLst>
              <a:path extrusionOk="0" h="2577131" w="2535252">
                <a:moveTo>
                  <a:pt x="2535253" y="2577131"/>
                </a:moveTo>
                <a:lnTo>
                  <a:pt x="0" y="2577131"/>
                </a:lnTo>
                <a:lnTo>
                  <a:pt x="0" y="0"/>
                </a:lnTo>
                <a:lnTo>
                  <a:pt x="2535253" y="0"/>
                </a:lnTo>
                <a:lnTo>
                  <a:pt x="2535253" y="2577131"/>
                </a:lnTo>
                <a:close/>
              </a:path>
            </a:pathLst>
          </a:custGeom>
          <a:blipFill rotWithShape="1">
            <a:blip r:embed="rId6">
              <a:alphaModFix/>
            </a:blip>
            <a:stretch>
              <a:fillRect b="0" l="0" r="0" t="0"/>
            </a:stretch>
          </a:blipFill>
          <a:ln>
            <a:noFill/>
          </a:ln>
        </p:spPr>
      </p:sp>
      <p:sp>
        <p:nvSpPr>
          <p:cNvPr id="169" name="Google Shape;169;p5"/>
          <p:cNvSpPr/>
          <p:nvPr/>
        </p:nvSpPr>
        <p:spPr>
          <a:xfrm flipH="1">
            <a:off x="16091040" y="133013"/>
            <a:ext cx="2196960" cy="2196960"/>
          </a:xfrm>
          <a:custGeom>
            <a:rect b="b" l="l" r="r" t="t"/>
            <a:pathLst>
              <a:path extrusionOk="0" h="2196960" w="2196960">
                <a:moveTo>
                  <a:pt x="2196960" y="0"/>
                </a:moveTo>
                <a:lnTo>
                  <a:pt x="0" y="0"/>
                </a:lnTo>
                <a:lnTo>
                  <a:pt x="0" y="2196960"/>
                </a:lnTo>
                <a:lnTo>
                  <a:pt x="2196960" y="2196960"/>
                </a:lnTo>
                <a:lnTo>
                  <a:pt x="2196960" y="0"/>
                </a:lnTo>
                <a:close/>
              </a:path>
            </a:pathLst>
          </a:custGeom>
          <a:blipFill rotWithShape="1">
            <a:blip r:embed="rId7">
              <a:alphaModFix/>
            </a:blip>
            <a:stretch>
              <a:fillRect b="0" l="0" r="0" t="0"/>
            </a:stretch>
          </a:blipFill>
          <a:ln>
            <a:noFill/>
          </a:ln>
        </p:spPr>
      </p:sp>
      <p:sp>
        <p:nvSpPr>
          <p:cNvPr id="170" name="Google Shape;170;p5"/>
          <p:cNvSpPr/>
          <p:nvPr/>
        </p:nvSpPr>
        <p:spPr>
          <a:xfrm rot="10800000">
            <a:off x="17548869" y="5565041"/>
            <a:ext cx="1017953" cy="1063136"/>
          </a:xfrm>
          <a:custGeom>
            <a:rect b="b" l="l" r="r" t="t"/>
            <a:pathLst>
              <a:path extrusionOk="0" h="1063136" w="1017953">
                <a:moveTo>
                  <a:pt x="0" y="0"/>
                </a:moveTo>
                <a:lnTo>
                  <a:pt x="1017953" y="0"/>
                </a:lnTo>
                <a:lnTo>
                  <a:pt x="1017953" y="1063136"/>
                </a:lnTo>
                <a:lnTo>
                  <a:pt x="0" y="1063136"/>
                </a:lnTo>
                <a:lnTo>
                  <a:pt x="0" y="0"/>
                </a:lnTo>
                <a:close/>
              </a:path>
            </a:pathLst>
          </a:custGeom>
          <a:blipFill rotWithShape="1">
            <a:blip r:embed="rId8">
              <a:alphaModFix/>
            </a:blip>
            <a:stretch>
              <a:fillRect b="0" l="0" r="0" t="0"/>
            </a:stretch>
          </a:blipFill>
          <a:ln>
            <a:noFill/>
          </a:ln>
        </p:spPr>
      </p:sp>
      <p:sp>
        <p:nvSpPr>
          <p:cNvPr id="171" name="Google Shape;171;p5"/>
          <p:cNvSpPr txBox="1"/>
          <p:nvPr/>
        </p:nvSpPr>
        <p:spPr>
          <a:xfrm>
            <a:off x="8152650" y="5071600"/>
            <a:ext cx="4701000" cy="5171100"/>
          </a:xfrm>
          <a:prstGeom prst="rect">
            <a:avLst/>
          </a:prstGeom>
          <a:noFill/>
          <a:ln>
            <a:noFill/>
          </a:ln>
        </p:spPr>
        <p:txBody>
          <a:bodyPr anchorCtr="0" anchor="t" bIns="91425" lIns="91425" spcFirstLastPara="1" rIns="91425" wrap="square" tIns="91425">
            <a:spAutoFit/>
          </a:bodyPr>
          <a:lstStyle/>
          <a:p>
            <a:pPr indent="-330200" lvl="0" marL="457200" marR="0" rtl="0" algn="l">
              <a:lnSpc>
                <a:spcPct val="160031"/>
              </a:lnSpc>
              <a:spcBef>
                <a:spcPts val="0"/>
              </a:spcBef>
              <a:spcAft>
                <a:spcPts val="0"/>
              </a:spcAft>
              <a:buClr>
                <a:srgbClr val="2B2B2B"/>
              </a:buClr>
              <a:buSzPts val="1600"/>
              <a:buFont typeface="Poppins Light"/>
              <a:buChar char="●"/>
            </a:pPr>
            <a:r>
              <a:rPr lang="en-US" sz="1600">
                <a:solidFill>
                  <a:srgbClr val="2B2B2B"/>
                </a:solidFill>
                <a:latin typeface="Poppins Light"/>
                <a:ea typeface="Poppins Light"/>
                <a:cs typeface="Poppins Light"/>
                <a:sym typeface="Poppins Light"/>
              </a:rPr>
              <a:t>Um conceito de </a:t>
            </a:r>
            <a:r>
              <a:rPr i="1" lang="en-US" sz="1600">
                <a:solidFill>
                  <a:srgbClr val="2B2B2B"/>
                </a:solidFill>
                <a:latin typeface="Poppins Light"/>
                <a:ea typeface="Poppins Light"/>
                <a:cs typeface="Poppins Light"/>
                <a:sym typeface="Poppins Light"/>
              </a:rPr>
              <a:t>reel</a:t>
            </a:r>
            <a:r>
              <a:rPr lang="en-US" sz="1600">
                <a:solidFill>
                  <a:srgbClr val="2B2B2B"/>
                </a:solidFill>
                <a:latin typeface="Poppins Light"/>
                <a:ea typeface="Poppins Light"/>
                <a:cs typeface="Poppins Light"/>
                <a:sym typeface="Poppins Light"/>
              </a:rPr>
              <a:t> ou TikTok:</a:t>
            </a:r>
            <a:endParaRPr sz="1600">
              <a:solidFill>
                <a:srgbClr val="2B2B2B"/>
              </a:solidFill>
              <a:latin typeface="Poppins Light"/>
              <a:ea typeface="Poppins Light"/>
              <a:cs typeface="Poppins Light"/>
              <a:sym typeface="Poppins Light"/>
            </a:endParaRPr>
          </a:p>
          <a:p>
            <a:pPr indent="0" lvl="0" marL="0" marR="0" rtl="0" algn="l">
              <a:lnSpc>
                <a:spcPct val="160031"/>
              </a:lnSpc>
              <a:spcBef>
                <a:spcPts val="0"/>
              </a:spcBef>
              <a:spcAft>
                <a:spcPts val="0"/>
              </a:spcAft>
              <a:buNone/>
            </a:pPr>
            <a:r>
              <a:rPr lang="en-US" sz="1600">
                <a:solidFill>
                  <a:srgbClr val="2B2B2B"/>
                </a:solidFill>
                <a:latin typeface="Poppins Light"/>
                <a:ea typeface="Poppins Light"/>
                <a:cs typeface="Poppins Light"/>
                <a:sym typeface="Poppins Light"/>
              </a:rPr>
              <a:t>- “Antes / Depois do dia de desintoxicação”</a:t>
            </a:r>
            <a:endParaRPr sz="1600">
              <a:solidFill>
                <a:srgbClr val="2B2B2B"/>
              </a:solidFill>
              <a:latin typeface="Poppins Light"/>
              <a:ea typeface="Poppins Light"/>
              <a:cs typeface="Poppins Light"/>
              <a:sym typeface="Poppins Light"/>
            </a:endParaRPr>
          </a:p>
          <a:p>
            <a:pPr indent="0" lvl="0" marL="0" marR="0" rtl="0" algn="l">
              <a:lnSpc>
                <a:spcPct val="160031"/>
              </a:lnSpc>
              <a:spcBef>
                <a:spcPts val="0"/>
              </a:spcBef>
              <a:spcAft>
                <a:spcPts val="0"/>
              </a:spcAft>
              <a:buNone/>
            </a:pPr>
            <a:r>
              <a:rPr lang="en-US" sz="1600">
                <a:solidFill>
                  <a:srgbClr val="2B2B2B"/>
                </a:solidFill>
                <a:latin typeface="Poppins Light"/>
                <a:ea typeface="Poppins Light"/>
                <a:cs typeface="Poppins Light"/>
                <a:sym typeface="Poppins Light"/>
              </a:rPr>
              <a:t>- “Expectativa vs Realidade online”</a:t>
            </a:r>
            <a:endParaRPr sz="1600">
              <a:solidFill>
                <a:srgbClr val="2B2B2B"/>
              </a:solidFill>
              <a:latin typeface="Poppins Light"/>
              <a:ea typeface="Poppins Light"/>
              <a:cs typeface="Poppins Light"/>
              <a:sym typeface="Poppins Light"/>
            </a:endParaRPr>
          </a:p>
          <a:p>
            <a:pPr indent="0" lvl="0" marL="0" marR="0" rtl="0" algn="l">
              <a:lnSpc>
                <a:spcPct val="160031"/>
              </a:lnSpc>
              <a:spcBef>
                <a:spcPts val="0"/>
              </a:spcBef>
              <a:spcAft>
                <a:spcPts val="0"/>
              </a:spcAft>
              <a:buNone/>
            </a:pPr>
            <a:r>
              <a:rPr lang="en-US" sz="1600">
                <a:solidFill>
                  <a:srgbClr val="2B2B2B"/>
                </a:solidFill>
                <a:latin typeface="Poppins Light"/>
                <a:ea typeface="Poppins Light"/>
                <a:cs typeface="Poppins Light"/>
                <a:sym typeface="Poppins Light"/>
              </a:rPr>
              <a:t>- “3 coisas que faço quando sinto pressão digital”</a:t>
            </a:r>
            <a:endParaRPr sz="950">
              <a:solidFill>
                <a:srgbClr val="1F1F1F"/>
              </a:solidFill>
              <a:latin typeface="Roboto"/>
              <a:ea typeface="Roboto"/>
              <a:cs typeface="Roboto"/>
              <a:sym typeface="Roboto"/>
            </a:endParaRPr>
          </a:p>
          <a:p>
            <a:pPr indent="0" lvl="0" marL="0" rtl="0" algn="l">
              <a:lnSpc>
                <a:spcPct val="115000"/>
              </a:lnSpc>
              <a:spcBef>
                <a:spcPts val="0"/>
              </a:spcBef>
              <a:spcAft>
                <a:spcPts val="0"/>
              </a:spcAft>
              <a:buNone/>
            </a:pPr>
            <a:r>
              <a:t/>
            </a:r>
            <a:endParaRPr sz="950">
              <a:solidFill>
                <a:srgbClr val="1F1F1F"/>
              </a:solidFill>
              <a:latin typeface="Roboto"/>
              <a:ea typeface="Roboto"/>
              <a:cs typeface="Roboto"/>
              <a:sym typeface="Roboto"/>
            </a:endParaRPr>
          </a:p>
          <a:p>
            <a:pPr indent="-330200" lvl="0" marL="457200" marR="0" rtl="0" algn="l">
              <a:lnSpc>
                <a:spcPct val="150000"/>
              </a:lnSpc>
              <a:spcBef>
                <a:spcPts val="0"/>
              </a:spcBef>
              <a:spcAft>
                <a:spcPts val="0"/>
              </a:spcAft>
              <a:buClr>
                <a:srgbClr val="2B2B2B"/>
              </a:buClr>
              <a:buSzPts val="1600"/>
              <a:buFont typeface="Poppins Light"/>
              <a:buChar char="●"/>
            </a:pPr>
            <a:r>
              <a:rPr lang="en-US" sz="1600">
                <a:solidFill>
                  <a:srgbClr val="2B2B2B"/>
                </a:solidFill>
                <a:latin typeface="Poppins Light"/>
                <a:ea typeface="Poppins Light"/>
                <a:cs typeface="Poppins Light"/>
                <a:sym typeface="Poppins Light"/>
              </a:rPr>
              <a:t>Uma ideia de </a:t>
            </a:r>
            <a:r>
              <a:rPr i="1" lang="en-US" sz="1600">
                <a:solidFill>
                  <a:srgbClr val="2B2B2B"/>
                </a:solidFill>
                <a:latin typeface="Poppins Light"/>
                <a:ea typeface="Poppins Light"/>
                <a:cs typeface="Poppins Light"/>
                <a:sym typeface="Poppins Light"/>
              </a:rPr>
              <a:t>hashtag</a:t>
            </a:r>
            <a:r>
              <a:rPr lang="en-US" sz="1600">
                <a:solidFill>
                  <a:srgbClr val="2B2B2B"/>
                </a:solidFill>
                <a:latin typeface="Poppins Light"/>
                <a:ea typeface="Poppins Light"/>
                <a:cs typeface="Poppins Light"/>
                <a:sym typeface="Poppins Light"/>
              </a:rPr>
              <a:t> e desafio:</a:t>
            </a:r>
            <a:endParaRPr b="0" i="0" sz="1600" u="none" cap="none" strike="noStrike">
              <a:solidFill>
                <a:srgbClr val="2B2B2B"/>
              </a:solidFill>
              <a:latin typeface="Poppins Light"/>
              <a:ea typeface="Poppins Light"/>
              <a:cs typeface="Poppins Light"/>
              <a:sym typeface="Poppins Light"/>
            </a:endParaRPr>
          </a:p>
          <a:p>
            <a:pPr indent="0" lvl="0" marL="0" marR="0" rtl="0" algn="l">
              <a:lnSpc>
                <a:spcPct val="150000"/>
              </a:lnSpc>
              <a:spcBef>
                <a:spcPts val="0"/>
              </a:spcBef>
              <a:spcAft>
                <a:spcPts val="0"/>
              </a:spcAft>
              <a:buClr>
                <a:srgbClr val="000000"/>
              </a:buClr>
              <a:buSzPts val="1700"/>
              <a:buFont typeface="Arial"/>
              <a:buNone/>
            </a:pPr>
            <a:r>
              <a:rPr lang="en-US" sz="1600">
                <a:solidFill>
                  <a:schemeClr val="dk1"/>
                </a:solidFill>
                <a:latin typeface="Poppins Light"/>
                <a:ea typeface="Poppins Light"/>
                <a:cs typeface="Poppins Light"/>
                <a:sym typeface="Poppins Light"/>
              </a:rPr>
              <a:t>- #MomentoSemFiltro</a:t>
            </a:r>
            <a:endParaRPr sz="1600">
              <a:solidFill>
                <a:schemeClr val="dk1"/>
              </a:solidFill>
              <a:latin typeface="Poppins Light"/>
              <a:ea typeface="Poppins Light"/>
              <a:cs typeface="Poppins Light"/>
              <a:sym typeface="Poppins Light"/>
            </a:endParaRPr>
          </a:p>
          <a:p>
            <a:pPr indent="0" lvl="0" marL="0" marR="0" rtl="0" algn="l">
              <a:lnSpc>
                <a:spcPct val="150000"/>
              </a:lnSpc>
              <a:spcBef>
                <a:spcPts val="0"/>
              </a:spcBef>
              <a:spcAft>
                <a:spcPts val="0"/>
              </a:spcAft>
              <a:buClr>
                <a:srgbClr val="000000"/>
              </a:buClr>
              <a:buSzPts val="1700"/>
              <a:buFont typeface="Arial"/>
              <a:buNone/>
            </a:pPr>
            <a:r>
              <a:rPr lang="en-US" sz="1600">
                <a:solidFill>
                  <a:schemeClr val="dk1"/>
                </a:solidFill>
                <a:latin typeface="Poppins Light"/>
                <a:ea typeface="Poppins Light"/>
                <a:cs typeface="Poppins Light"/>
                <a:sym typeface="Poppins Light"/>
              </a:rPr>
              <a:t>- Tarefa: publicar um momento real, não editado, com uma legenda curta sobre como se sentiu.</a:t>
            </a:r>
            <a:endParaRPr sz="1600">
              <a:solidFill>
                <a:schemeClr val="dk1"/>
              </a:solidFill>
              <a:latin typeface="Poppins Light"/>
              <a:ea typeface="Poppins Light"/>
              <a:cs typeface="Poppins Light"/>
              <a:sym typeface="Poppins Light"/>
            </a:endParaRPr>
          </a:p>
          <a:p>
            <a:pPr indent="0" lvl="0" marL="0" marR="0" rtl="0" algn="l">
              <a:lnSpc>
                <a:spcPct val="150000"/>
              </a:lnSpc>
              <a:spcBef>
                <a:spcPts val="0"/>
              </a:spcBef>
              <a:spcAft>
                <a:spcPts val="0"/>
              </a:spcAft>
              <a:buClr>
                <a:srgbClr val="000000"/>
              </a:buClr>
              <a:buSzPts val="1700"/>
              <a:buFont typeface="Arial"/>
              <a:buNone/>
            </a:pPr>
            <a:r>
              <a:rPr lang="en-US" sz="1600">
                <a:solidFill>
                  <a:schemeClr val="dk1"/>
                </a:solidFill>
                <a:latin typeface="Poppins Light"/>
                <a:ea typeface="Poppins Light"/>
                <a:cs typeface="Poppins Light"/>
                <a:sym typeface="Poppins Light"/>
              </a:rPr>
              <a:t>- Objetivo: normalizar corpos reais, estados de espírito reais, dias reais.</a:t>
            </a:r>
            <a:endParaRPr sz="950">
              <a:solidFill>
                <a:srgbClr val="1F1F1F"/>
              </a:solidFill>
              <a:latin typeface="Roboto"/>
              <a:ea typeface="Roboto"/>
              <a:cs typeface="Roboto"/>
              <a:sym typeface="Roboto"/>
            </a:endParaRPr>
          </a:p>
          <a:p>
            <a:pPr indent="0" lvl="0" marL="457200" marR="0" rtl="0" algn="l">
              <a:lnSpc>
                <a:spcPct val="150000"/>
              </a:lnSpc>
              <a:spcBef>
                <a:spcPts val="0"/>
              </a:spcBef>
              <a:spcAft>
                <a:spcPts val="0"/>
              </a:spcAft>
              <a:buClr>
                <a:srgbClr val="000000"/>
              </a:buClr>
              <a:buSzPts val="1700"/>
              <a:buFont typeface="Arial"/>
              <a:buNone/>
            </a:pPr>
            <a:r>
              <a:t/>
            </a:r>
            <a:endParaRPr sz="1700">
              <a:solidFill>
                <a:schemeClr val="dk1"/>
              </a:solidFill>
              <a:latin typeface="Poppins Light"/>
              <a:ea typeface="Poppins Light"/>
              <a:cs typeface="Poppins Light"/>
              <a:sym typeface="Poppins Ligh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6"/>
          <p:cNvSpPr/>
          <p:nvPr/>
        </p:nvSpPr>
        <p:spPr>
          <a:xfrm rot="-9546134">
            <a:off x="14478029" y="9087085"/>
            <a:ext cx="1789963" cy="1534893"/>
          </a:xfrm>
          <a:custGeom>
            <a:rect b="b" l="l" r="r" t="t"/>
            <a:pathLst>
              <a:path extrusionOk="0" h="2607137" w="3040393">
                <a:moveTo>
                  <a:pt x="0" y="0"/>
                </a:moveTo>
                <a:lnTo>
                  <a:pt x="3040393" y="0"/>
                </a:lnTo>
                <a:lnTo>
                  <a:pt x="3040393" y="2607136"/>
                </a:lnTo>
                <a:lnTo>
                  <a:pt x="0" y="2607136"/>
                </a:lnTo>
                <a:lnTo>
                  <a:pt x="0" y="0"/>
                </a:lnTo>
                <a:close/>
              </a:path>
            </a:pathLst>
          </a:custGeom>
          <a:blipFill rotWithShape="1">
            <a:blip r:embed="rId3">
              <a:alphaModFix/>
            </a:blip>
            <a:stretch>
              <a:fillRect b="0" l="0" r="0" t="0"/>
            </a:stretch>
          </a:blipFill>
          <a:ln>
            <a:noFill/>
          </a:ln>
        </p:spPr>
      </p:sp>
      <p:sp>
        <p:nvSpPr>
          <p:cNvPr id="177" name="Google Shape;177;p6"/>
          <p:cNvSpPr/>
          <p:nvPr/>
        </p:nvSpPr>
        <p:spPr>
          <a:xfrm>
            <a:off x="17908487" y="6042969"/>
            <a:ext cx="802266" cy="802266"/>
          </a:xfrm>
          <a:custGeom>
            <a:rect b="b" l="l" r="r" t="t"/>
            <a:pathLst>
              <a:path extrusionOk="0" h="1365559" w="1365559">
                <a:moveTo>
                  <a:pt x="0" y="0"/>
                </a:moveTo>
                <a:lnTo>
                  <a:pt x="1365559" y="0"/>
                </a:lnTo>
                <a:lnTo>
                  <a:pt x="1365559" y="1365559"/>
                </a:lnTo>
                <a:lnTo>
                  <a:pt x="0" y="1365559"/>
                </a:lnTo>
                <a:lnTo>
                  <a:pt x="0" y="0"/>
                </a:lnTo>
                <a:close/>
              </a:path>
            </a:pathLst>
          </a:custGeom>
          <a:blipFill rotWithShape="1">
            <a:blip r:embed="rId4">
              <a:alphaModFix/>
            </a:blip>
            <a:stretch>
              <a:fillRect b="0" l="0" r="0" t="0"/>
            </a:stretch>
          </a:blipFill>
          <a:ln>
            <a:noFill/>
          </a:ln>
        </p:spPr>
      </p:sp>
      <p:sp>
        <p:nvSpPr>
          <p:cNvPr id="178" name="Google Shape;178;p6"/>
          <p:cNvSpPr/>
          <p:nvPr/>
        </p:nvSpPr>
        <p:spPr>
          <a:xfrm rot="-5400000">
            <a:off x="14435007" y="6679917"/>
            <a:ext cx="840718" cy="440326"/>
          </a:xfrm>
          <a:custGeom>
            <a:rect b="b" l="l" r="r" t="t"/>
            <a:pathLst>
              <a:path extrusionOk="0" h="749491" w="1431009">
                <a:moveTo>
                  <a:pt x="0" y="0"/>
                </a:moveTo>
                <a:lnTo>
                  <a:pt x="1431009" y="0"/>
                </a:lnTo>
                <a:lnTo>
                  <a:pt x="1431009" y="749491"/>
                </a:lnTo>
                <a:lnTo>
                  <a:pt x="0" y="749491"/>
                </a:lnTo>
                <a:lnTo>
                  <a:pt x="0" y="0"/>
                </a:lnTo>
                <a:close/>
              </a:path>
            </a:pathLst>
          </a:custGeom>
          <a:blipFill rotWithShape="1">
            <a:blip r:embed="rId5">
              <a:alphaModFix/>
            </a:blip>
            <a:stretch>
              <a:fillRect b="0" l="0" r="0" t="0"/>
            </a:stretch>
          </a:blipFill>
          <a:ln>
            <a:noFill/>
          </a:ln>
        </p:spPr>
      </p:sp>
      <p:grpSp>
        <p:nvGrpSpPr>
          <p:cNvPr id="179" name="Google Shape;179;p6"/>
          <p:cNvGrpSpPr/>
          <p:nvPr/>
        </p:nvGrpSpPr>
        <p:grpSpPr>
          <a:xfrm>
            <a:off x="2367191" y="1538159"/>
            <a:ext cx="14916821" cy="4067814"/>
            <a:chOff x="0" y="0"/>
            <a:chExt cx="1171610" cy="799476"/>
          </a:xfrm>
        </p:grpSpPr>
        <p:sp>
          <p:nvSpPr>
            <p:cNvPr id="180" name="Google Shape;180;p6"/>
            <p:cNvSpPr/>
            <p:nvPr/>
          </p:nvSpPr>
          <p:spPr>
            <a:xfrm>
              <a:off x="0" y="0"/>
              <a:ext cx="1171610" cy="799476"/>
            </a:xfrm>
            <a:custGeom>
              <a:rect b="b" l="l" r="r" t="t"/>
              <a:pathLst>
                <a:path extrusionOk="0" h="799476" w="1171610">
                  <a:moveTo>
                    <a:pt x="0" y="0"/>
                  </a:moveTo>
                  <a:lnTo>
                    <a:pt x="1171610" y="0"/>
                  </a:lnTo>
                  <a:lnTo>
                    <a:pt x="1171610" y="799476"/>
                  </a:lnTo>
                  <a:lnTo>
                    <a:pt x="0" y="799476"/>
                  </a:lnTo>
                  <a:close/>
                </a:path>
              </a:pathLst>
            </a:custGeom>
            <a:solidFill>
              <a:srgbClr val="FFFFFF"/>
            </a:solidFill>
            <a:ln cap="sq" cmpd="sng" w="38100">
              <a:solidFill>
                <a:srgbClr val="286291"/>
              </a:solidFill>
              <a:prstDash val="solid"/>
              <a:miter lim="8000"/>
              <a:headEnd len="sm" w="sm" type="none"/>
              <a:tailEnd len="sm" w="sm" type="none"/>
            </a:ln>
          </p:spPr>
        </p:sp>
        <p:sp>
          <p:nvSpPr>
            <p:cNvPr id="181" name="Google Shape;181;p6"/>
            <p:cNvSpPr txBox="1"/>
            <p:nvPr/>
          </p:nvSpPr>
          <p:spPr>
            <a:xfrm>
              <a:off x="0" y="9525"/>
              <a:ext cx="1171610" cy="789951"/>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182" name="Google Shape;182;p6"/>
          <p:cNvGrpSpPr/>
          <p:nvPr/>
        </p:nvGrpSpPr>
        <p:grpSpPr>
          <a:xfrm>
            <a:off x="1978884" y="812248"/>
            <a:ext cx="1213917" cy="1311615"/>
            <a:chOff x="0" y="0"/>
            <a:chExt cx="812800" cy="812800"/>
          </a:xfrm>
        </p:grpSpPr>
        <p:sp>
          <p:nvSpPr>
            <p:cNvPr id="183" name="Google Shape;183;p6"/>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FFFFF"/>
            </a:solidFill>
            <a:ln cap="sq" cmpd="sng" w="47625">
              <a:solidFill>
                <a:srgbClr val="286291"/>
              </a:solidFill>
              <a:prstDash val="solid"/>
              <a:miter lim="8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 name="Google Shape;184;p6"/>
            <p:cNvSpPr txBox="1"/>
            <p:nvPr/>
          </p:nvSpPr>
          <p:spPr>
            <a:xfrm>
              <a:off x="76200" y="85725"/>
              <a:ext cx="660400" cy="650875"/>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85" name="Google Shape;185;p6"/>
          <p:cNvSpPr/>
          <p:nvPr/>
        </p:nvSpPr>
        <p:spPr>
          <a:xfrm>
            <a:off x="2187052" y="1062237"/>
            <a:ext cx="797114" cy="842355"/>
          </a:xfrm>
          <a:custGeom>
            <a:rect b="b" l="l" r="r" t="t"/>
            <a:pathLst>
              <a:path extrusionOk="0" h="842355" w="861745">
                <a:moveTo>
                  <a:pt x="0" y="0"/>
                </a:moveTo>
                <a:lnTo>
                  <a:pt x="861744" y="0"/>
                </a:lnTo>
                <a:lnTo>
                  <a:pt x="861744" y="842355"/>
                </a:lnTo>
                <a:lnTo>
                  <a:pt x="0" y="842355"/>
                </a:lnTo>
                <a:lnTo>
                  <a:pt x="0" y="0"/>
                </a:lnTo>
                <a:close/>
              </a:path>
            </a:pathLst>
          </a:custGeom>
          <a:blipFill rotWithShape="1">
            <a:blip r:embed="rId6">
              <a:alphaModFix/>
            </a:blip>
            <a:stretch>
              <a:fillRect b="0" l="0" r="0" t="0"/>
            </a:stretch>
          </a:blipFill>
          <a:ln>
            <a:noFill/>
          </a:ln>
        </p:spPr>
      </p:sp>
      <p:grpSp>
        <p:nvGrpSpPr>
          <p:cNvPr id="186" name="Google Shape;186;p6"/>
          <p:cNvGrpSpPr/>
          <p:nvPr/>
        </p:nvGrpSpPr>
        <p:grpSpPr>
          <a:xfrm>
            <a:off x="725500" y="6100625"/>
            <a:ext cx="13537602" cy="4013689"/>
            <a:chOff x="0" y="0"/>
            <a:chExt cx="1171610" cy="799476"/>
          </a:xfrm>
        </p:grpSpPr>
        <p:sp>
          <p:nvSpPr>
            <p:cNvPr id="187" name="Google Shape;187;p6"/>
            <p:cNvSpPr/>
            <p:nvPr/>
          </p:nvSpPr>
          <p:spPr>
            <a:xfrm>
              <a:off x="0" y="0"/>
              <a:ext cx="1171610" cy="799476"/>
            </a:xfrm>
            <a:custGeom>
              <a:rect b="b" l="l" r="r" t="t"/>
              <a:pathLst>
                <a:path extrusionOk="0" h="799476" w="1171610">
                  <a:moveTo>
                    <a:pt x="0" y="0"/>
                  </a:moveTo>
                  <a:lnTo>
                    <a:pt x="1171610" y="0"/>
                  </a:lnTo>
                  <a:lnTo>
                    <a:pt x="1171610" y="799476"/>
                  </a:lnTo>
                  <a:lnTo>
                    <a:pt x="0" y="799476"/>
                  </a:lnTo>
                  <a:close/>
                </a:path>
              </a:pathLst>
            </a:custGeom>
            <a:solidFill>
              <a:srgbClr val="000000">
                <a:alpha val="0"/>
              </a:srgbClr>
            </a:solidFill>
            <a:ln cap="sq" cmpd="sng" w="38100">
              <a:solidFill>
                <a:srgbClr val="9EC6AA"/>
              </a:solidFill>
              <a:prstDash val="solid"/>
              <a:miter lim="8000"/>
              <a:headEnd len="sm" w="sm" type="none"/>
              <a:tailEnd len="sm" w="sm" type="none"/>
            </a:ln>
          </p:spPr>
        </p:sp>
        <p:sp>
          <p:nvSpPr>
            <p:cNvPr id="188" name="Google Shape;188;p6"/>
            <p:cNvSpPr txBox="1"/>
            <p:nvPr/>
          </p:nvSpPr>
          <p:spPr>
            <a:xfrm>
              <a:off x="0" y="9525"/>
              <a:ext cx="1171610" cy="789951"/>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89" name="Google Shape;189;p6"/>
          <p:cNvSpPr txBox="1"/>
          <p:nvPr/>
        </p:nvSpPr>
        <p:spPr>
          <a:xfrm>
            <a:off x="5298310" y="6234057"/>
            <a:ext cx="3174000" cy="354000"/>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Clr>
                <a:srgbClr val="000000"/>
              </a:buClr>
              <a:buSzPts val="2300"/>
              <a:buFont typeface="Arial"/>
              <a:buNone/>
            </a:pPr>
            <a:r>
              <a:rPr b="1" i="0" lang="en-US" sz="2300" u="none" cap="none" strike="noStrike">
                <a:solidFill>
                  <a:srgbClr val="2B2B2B"/>
                </a:solidFill>
                <a:latin typeface="Open Sans"/>
                <a:ea typeface="Open Sans"/>
                <a:cs typeface="Open Sans"/>
                <a:sym typeface="Open Sans"/>
              </a:rPr>
              <a:t>Group debrief notes</a:t>
            </a:r>
            <a:endParaRPr b="0" i="0" sz="2300" u="none" cap="none" strike="noStrike">
              <a:solidFill>
                <a:srgbClr val="000000"/>
              </a:solidFill>
              <a:latin typeface="Arial"/>
              <a:ea typeface="Arial"/>
              <a:cs typeface="Arial"/>
              <a:sym typeface="Arial"/>
            </a:endParaRPr>
          </a:p>
        </p:txBody>
      </p:sp>
      <p:grpSp>
        <p:nvGrpSpPr>
          <p:cNvPr id="190" name="Google Shape;190;p6"/>
          <p:cNvGrpSpPr/>
          <p:nvPr/>
        </p:nvGrpSpPr>
        <p:grpSpPr>
          <a:xfrm>
            <a:off x="389174" y="5438389"/>
            <a:ext cx="1311615" cy="1311615"/>
            <a:chOff x="0" y="0"/>
            <a:chExt cx="812800" cy="812800"/>
          </a:xfrm>
        </p:grpSpPr>
        <p:sp>
          <p:nvSpPr>
            <p:cNvPr id="191" name="Google Shape;191;p6"/>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cap="sq" cmpd="sng" w="47625">
              <a:solidFill>
                <a:srgbClr val="9EC6AA"/>
              </a:solidFill>
              <a:prstDash val="solid"/>
              <a:miter lim="8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 name="Google Shape;192;p6"/>
            <p:cNvSpPr txBox="1"/>
            <p:nvPr/>
          </p:nvSpPr>
          <p:spPr>
            <a:xfrm>
              <a:off x="76200" y="85725"/>
              <a:ext cx="660400" cy="650875"/>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193" name="Google Shape;193;p6"/>
          <p:cNvSpPr/>
          <p:nvPr/>
        </p:nvSpPr>
        <p:spPr>
          <a:xfrm>
            <a:off x="670398" y="5701486"/>
            <a:ext cx="749152" cy="848898"/>
          </a:xfrm>
          <a:custGeom>
            <a:rect b="b" l="l" r="r" t="t"/>
            <a:pathLst>
              <a:path extrusionOk="0" h="848898" w="749152">
                <a:moveTo>
                  <a:pt x="0" y="0"/>
                </a:moveTo>
                <a:lnTo>
                  <a:pt x="749152" y="0"/>
                </a:lnTo>
                <a:lnTo>
                  <a:pt x="749152" y="848898"/>
                </a:lnTo>
                <a:lnTo>
                  <a:pt x="0" y="848898"/>
                </a:lnTo>
                <a:lnTo>
                  <a:pt x="0" y="0"/>
                </a:lnTo>
                <a:close/>
              </a:path>
            </a:pathLst>
          </a:custGeom>
          <a:blipFill rotWithShape="1">
            <a:blip r:embed="rId7">
              <a:alphaModFix/>
            </a:blip>
            <a:stretch>
              <a:fillRect b="0" l="0" r="0" t="0"/>
            </a:stretch>
          </a:blipFill>
          <a:ln>
            <a:noFill/>
          </a:ln>
        </p:spPr>
      </p:sp>
      <p:sp>
        <p:nvSpPr>
          <p:cNvPr id="194" name="Google Shape;194;p6"/>
          <p:cNvSpPr/>
          <p:nvPr/>
        </p:nvSpPr>
        <p:spPr>
          <a:xfrm>
            <a:off x="0" y="438971"/>
            <a:ext cx="589729" cy="589729"/>
          </a:xfrm>
          <a:custGeom>
            <a:rect b="b" l="l" r="r" t="t"/>
            <a:pathLst>
              <a:path extrusionOk="0" h="589729" w="589729">
                <a:moveTo>
                  <a:pt x="0" y="0"/>
                </a:moveTo>
                <a:lnTo>
                  <a:pt x="589729" y="0"/>
                </a:lnTo>
                <a:lnTo>
                  <a:pt x="589729" y="589729"/>
                </a:lnTo>
                <a:lnTo>
                  <a:pt x="0" y="589729"/>
                </a:lnTo>
                <a:lnTo>
                  <a:pt x="0" y="0"/>
                </a:lnTo>
                <a:close/>
              </a:path>
            </a:pathLst>
          </a:custGeom>
          <a:blipFill rotWithShape="1">
            <a:blip r:embed="rId8">
              <a:alphaModFix/>
            </a:blip>
            <a:stretch>
              <a:fillRect b="0" l="0" r="0" t="0"/>
            </a:stretch>
          </a:blipFill>
          <a:ln>
            <a:noFill/>
          </a:ln>
        </p:spPr>
      </p:sp>
      <p:sp>
        <p:nvSpPr>
          <p:cNvPr id="195" name="Google Shape;195;p6"/>
          <p:cNvSpPr txBox="1"/>
          <p:nvPr/>
        </p:nvSpPr>
        <p:spPr>
          <a:xfrm>
            <a:off x="4899075" y="303488"/>
            <a:ext cx="9229800" cy="923400"/>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Clr>
                <a:srgbClr val="000000"/>
              </a:buClr>
              <a:buSzPts val="7200"/>
              <a:buFont typeface="Arial"/>
              <a:buNone/>
            </a:pPr>
            <a:r>
              <a:rPr b="1" i="0" lang="en-US" sz="6000" u="none" cap="none" strike="noStrike">
                <a:solidFill>
                  <a:srgbClr val="2B2B2B"/>
                </a:solidFill>
                <a:latin typeface="Poppins"/>
                <a:ea typeface="Poppins"/>
                <a:cs typeface="Poppins"/>
                <a:sym typeface="Poppins"/>
              </a:rPr>
              <a:t>Refle</a:t>
            </a:r>
            <a:r>
              <a:rPr b="1" lang="en-US" sz="6000">
                <a:solidFill>
                  <a:srgbClr val="2B2B2B"/>
                </a:solidFill>
                <a:latin typeface="Poppins"/>
                <a:ea typeface="Poppins"/>
                <a:cs typeface="Poppins"/>
                <a:sym typeface="Poppins"/>
              </a:rPr>
              <a:t>xão</a:t>
            </a:r>
            <a:endParaRPr b="0" i="0" sz="6000" u="none" cap="none" strike="noStrike">
              <a:solidFill>
                <a:srgbClr val="000000"/>
              </a:solidFill>
              <a:latin typeface="Arial"/>
              <a:ea typeface="Arial"/>
              <a:cs typeface="Arial"/>
              <a:sym typeface="Arial"/>
            </a:endParaRPr>
          </a:p>
        </p:txBody>
      </p:sp>
      <p:sp>
        <p:nvSpPr>
          <p:cNvPr id="196" name="Google Shape;196;p6"/>
          <p:cNvSpPr/>
          <p:nvPr/>
        </p:nvSpPr>
        <p:spPr>
          <a:xfrm>
            <a:off x="17215099" y="-13800"/>
            <a:ext cx="1072901" cy="1076940"/>
          </a:xfrm>
          <a:custGeom>
            <a:rect b="b" l="l" r="r" t="t"/>
            <a:pathLst>
              <a:path extrusionOk="0" h="1076940" w="1072901">
                <a:moveTo>
                  <a:pt x="0" y="0"/>
                </a:moveTo>
                <a:lnTo>
                  <a:pt x="1072901" y="0"/>
                </a:lnTo>
                <a:lnTo>
                  <a:pt x="1072901" y="1076939"/>
                </a:lnTo>
                <a:lnTo>
                  <a:pt x="0" y="1076939"/>
                </a:lnTo>
                <a:lnTo>
                  <a:pt x="0" y="0"/>
                </a:lnTo>
                <a:close/>
              </a:path>
            </a:pathLst>
          </a:custGeom>
          <a:blipFill rotWithShape="1">
            <a:blip r:embed="rId9">
              <a:alphaModFix/>
            </a:blip>
            <a:stretch>
              <a:fillRect b="0" l="0" r="0" t="0"/>
            </a:stretch>
          </a:blipFill>
          <a:ln>
            <a:noFill/>
          </a:ln>
        </p:spPr>
      </p:sp>
      <p:sp>
        <p:nvSpPr>
          <p:cNvPr id="197" name="Google Shape;197;p6"/>
          <p:cNvSpPr txBox="1"/>
          <p:nvPr/>
        </p:nvSpPr>
        <p:spPr>
          <a:xfrm>
            <a:off x="3454618" y="1779144"/>
            <a:ext cx="3174000" cy="369300"/>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Clr>
                <a:srgbClr val="000000"/>
              </a:buClr>
              <a:buSzPts val="2300"/>
              <a:buFont typeface="Arial"/>
              <a:buNone/>
            </a:pPr>
            <a:r>
              <a:rPr b="1" lang="en-US" sz="2400">
                <a:solidFill>
                  <a:srgbClr val="2B2B2B"/>
                </a:solidFill>
                <a:latin typeface="Open Sans"/>
                <a:ea typeface="Open Sans"/>
                <a:cs typeface="Open Sans"/>
                <a:sym typeface="Open Sans"/>
              </a:rPr>
              <a:t>Círculo de Apoio Par</a:t>
            </a:r>
            <a:endParaRPr b="1" sz="2400">
              <a:solidFill>
                <a:srgbClr val="2B2B2B"/>
              </a:solidFill>
              <a:latin typeface="Open Sans"/>
              <a:ea typeface="Open Sans"/>
              <a:cs typeface="Open Sans"/>
              <a:sym typeface="Open Sans"/>
            </a:endParaRPr>
          </a:p>
        </p:txBody>
      </p:sp>
      <p:sp>
        <p:nvSpPr>
          <p:cNvPr id="198" name="Google Shape;198;p6"/>
          <p:cNvSpPr txBox="1"/>
          <p:nvPr/>
        </p:nvSpPr>
        <p:spPr>
          <a:xfrm>
            <a:off x="2773985" y="2424124"/>
            <a:ext cx="8645100" cy="2669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None/>
            </a:pPr>
            <a:r>
              <a:rPr lang="en-US" sz="1700">
                <a:solidFill>
                  <a:srgbClr val="2B2B2B"/>
                </a:solidFill>
                <a:latin typeface="Poppins Light"/>
                <a:ea typeface="Poppins Light"/>
                <a:cs typeface="Poppins Light"/>
                <a:sym typeface="Poppins Light"/>
              </a:rPr>
              <a:t>Sentar-se em círculo. Cada participante é convidado a partilhar (voluntariamente) um pequeno desafio digital pessoal (ex: ser excluído de um chat de grupo, sentir pressão online, estar assoberbado com o tempo de ecrã).</a:t>
            </a:r>
            <a:endParaRPr sz="1700">
              <a:solidFill>
                <a:srgbClr val="2B2B2B"/>
              </a:solidFill>
              <a:latin typeface="Poppins Light"/>
              <a:ea typeface="Poppins Light"/>
              <a:cs typeface="Poppins Light"/>
              <a:sym typeface="Poppins Light"/>
            </a:endParaRPr>
          </a:p>
          <a:p>
            <a:pPr indent="0" lvl="0" marL="0" marR="0" rtl="0" algn="l">
              <a:lnSpc>
                <a:spcPct val="115000"/>
              </a:lnSpc>
              <a:spcBef>
                <a:spcPts val="0"/>
              </a:spcBef>
              <a:spcAft>
                <a:spcPts val="0"/>
              </a:spcAft>
              <a:buClr>
                <a:srgbClr val="000000"/>
              </a:buClr>
              <a:buSzPts val="1900"/>
              <a:buFont typeface="Arial"/>
              <a:buNone/>
            </a:pPr>
            <a:r>
              <a:t/>
            </a:r>
            <a:endParaRPr sz="1700">
              <a:solidFill>
                <a:srgbClr val="2B2B2B"/>
              </a:solidFill>
              <a:latin typeface="Poppins Light"/>
              <a:ea typeface="Poppins Light"/>
              <a:cs typeface="Poppins Light"/>
              <a:sym typeface="Poppins Light"/>
            </a:endParaRPr>
          </a:p>
          <a:p>
            <a:pPr indent="0" lvl="0" marL="0" marR="0" rtl="0" algn="l">
              <a:lnSpc>
                <a:spcPct val="115000"/>
              </a:lnSpc>
              <a:spcBef>
                <a:spcPts val="0"/>
              </a:spcBef>
              <a:spcAft>
                <a:spcPts val="0"/>
              </a:spcAft>
              <a:buClr>
                <a:srgbClr val="000000"/>
              </a:buClr>
              <a:buSzPts val="1900"/>
              <a:buFont typeface="Arial"/>
              <a:buNone/>
            </a:pPr>
            <a:r>
              <a:rPr lang="en-US" sz="1700">
                <a:solidFill>
                  <a:srgbClr val="2B2B2B"/>
                </a:solidFill>
                <a:latin typeface="Poppins Light"/>
                <a:ea typeface="Poppins Light"/>
                <a:cs typeface="Poppins Light"/>
                <a:sym typeface="Poppins Light"/>
              </a:rPr>
              <a:t>Após cada partilha, o grupo responde com declarações de apoio como:</a:t>
            </a:r>
            <a:endParaRPr sz="1700">
              <a:solidFill>
                <a:srgbClr val="2B2B2B"/>
              </a:solidFill>
              <a:latin typeface="Poppins Light"/>
              <a:ea typeface="Poppins Light"/>
              <a:cs typeface="Poppins Light"/>
              <a:sym typeface="Poppins Light"/>
            </a:endParaRPr>
          </a:p>
          <a:p>
            <a:pPr indent="0" lvl="0" marL="0" marR="0" rtl="0" algn="l">
              <a:lnSpc>
                <a:spcPct val="115000"/>
              </a:lnSpc>
              <a:spcBef>
                <a:spcPts val="0"/>
              </a:spcBef>
              <a:spcAft>
                <a:spcPts val="0"/>
              </a:spcAft>
              <a:buClr>
                <a:srgbClr val="000000"/>
              </a:buClr>
              <a:buSzPts val="1900"/>
              <a:buFont typeface="Arial"/>
              <a:buNone/>
            </a:pPr>
            <a:r>
              <a:rPr lang="en-US" sz="1700">
                <a:solidFill>
                  <a:srgbClr val="2B2B2B"/>
                </a:solidFill>
                <a:latin typeface="Poppins Light"/>
                <a:ea typeface="Poppins Light"/>
                <a:cs typeface="Poppins Light"/>
                <a:sym typeface="Poppins Light"/>
              </a:rPr>
              <a:t>“Se eu fosse o teu educador par, eu…”</a:t>
            </a:r>
            <a:endParaRPr sz="1700">
              <a:solidFill>
                <a:srgbClr val="2B2B2B"/>
              </a:solidFill>
              <a:latin typeface="Poppins Light"/>
              <a:ea typeface="Poppins Light"/>
              <a:cs typeface="Poppins Light"/>
              <a:sym typeface="Poppins Light"/>
            </a:endParaRPr>
          </a:p>
          <a:p>
            <a:pPr indent="0" lvl="0" marL="0" marR="0" rtl="0" algn="l">
              <a:lnSpc>
                <a:spcPct val="115000"/>
              </a:lnSpc>
              <a:spcBef>
                <a:spcPts val="0"/>
              </a:spcBef>
              <a:spcAft>
                <a:spcPts val="0"/>
              </a:spcAft>
              <a:buClr>
                <a:srgbClr val="000000"/>
              </a:buClr>
              <a:buSzPts val="1900"/>
              <a:buFont typeface="Arial"/>
              <a:buNone/>
            </a:pPr>
            <a:r>
              <a:rPr lang="en-US" sz="1700">
                <a:solidFill>
                  <a:srgbClr val="2B2B2B"/>
                </a:solidFill>
                <a:latin typeface="Poppins Light"/>
                <a:ea typeface="Poppins Light"/>
                <a:cs typeface="Poppins Light"/>
                <a:sym typeface="Poppins Light"/>
              </a:rPr>
              <a:t>“Uma maneira como eu te poderia apoiar é…”</a:t>
            </a:r>
            <a:endParaRPr sz="1700">
              <a:solidFill>
                <a:srgbClr val="2B2B2B"/>
              </a:solidFill>
              <a:latin typeface="Poppins Light"/>
              <a:ea typeface="Poppins Light"/>
              <a:cs typeface="Poppins Light"/>
              <a:sym typeface="Poppins Light"/>
            </a:endParaRPr>
          </a:p>
          <a:p>
            <a:pPr indent="0" lvl="0" marL="0" marR="0" rtl="0" algn="l">
              <a:lnSpc>
                <a:spcPct val="115000"/>
              </a:lnSpc>
              <a:spcBef>
                <a:spcPts val="0"/>
              </a:spcBef>
              <a:spcAft>
                <a:spcPts val="0"/>
              </a:spcAft>
              <a:buNone/>
            </a:pPr>
            <a:r>
              <a:t/>
            </a:r>
            <a:endParaRPr sz="1700">
              <a:solidFill>
                <a:srgbClr val="2B2B2B"/>
              </a:solidFill>
              <a:latin typeface="Poppins Light"/>
              <a:ea typeface="Poppins Light"/>
              <a:cs typeface="Poppins Light"/>
              <a:sym typeface="Poppins Light"/>
            </a:endParaRPr>
          </a:p>
          <a:p>
            <a:pPr indent="0" lvl="0" marL="0" marR="0" rtl="0" algn="l">
              <a:lnSpc>
                <a:spcPct val="115000"/>
              </a:lnSpc>
              <a:spcBef>
                <a:spcPts val="0"/>
              </a:spcBef>
              <a:spcAft>
                <a:spcPts val="0"/>
              </a:spcAft>
              <a:buNone/>
            </a:pPr>
            <a:r>
              <a:rPr lang="en-US" sz="1700">
                <a:solidFill>
                  <a:srgbClr val="2B2B2B"/>
                </a:solidFill>
                <a:latin typeface="Poppins Light"/>
                <a:ea typeface="Poppins Light"/>
                <a:cs typeface="Poppins Light"/>
                <a:sym typeface="Poppins Light"/>
              </a:rPr>
              <a:t>O Facilitador garante segurança, confidencialidade e ausência de julgamento.</a:t>
            </a:r>
            <a:endParaRPr sz="1700">
              <a:solidFill>
                <a:srgbClr val="2B2B2B"/>
              </a:solidFill>
              <a:latin typeface="Poppins Light"/>
              <a:ea typeface="Poppins Light"/>
              <a:cs typeface="Poppins Light"/>
              <a:sym typeface="Poppins Light"/>
            </a:endParaRPr>
          </a:p>
        </p:txBody>
      </p:sp>
      <p:sp>
        <p:nvSpPr>
          <p:cNvPr id="199" name="Google Shape;199;p6"/>
          <p:cNvSpPr txBox="1"/>
          <p:nvPr/>
        </p:nvSpPr>
        <p:spPr>
          <a:xfrm>
            <a:off x="835200" y="6655200"/>
            <a:ext cx="13318200" cy="33828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1200"/>
              </a:spcBef>
              <a:spcAft>
                <a:spcPts val="0"/>
              </a:spcAft>
              <a:buNone/>
            </a:pPr>
            <a:r>
              <a:rPr lang="en-US" sz="1900">
                <a:solidFill>
                  <a:srgbClr val="2B2B2B"/>
                </a:solidFill>
                <a:latin typeface="Poppins Light"/>
                <a:ea typeface="Poppins Light"/>
                <a:cs typeface="Poppins Light"/>
                <a:sym typeface="Poppins Light"/>
              </a:rPr>
              <a:t>Ações pequenas e realistassão mais fáceis de começar e manter, criam confiança através de sucessos rápidos e levam a mudanças reais, enquanto objetivos amplos ou abstratos muitas vezes permanecem apenas intenções.</a:t>
            </a:r>
            <a:endParaRPr sz="1900">
              <a:solidFill>
                <a:srgbClr val="2B2B2B"/>
              </a:solidFill>
              <a:latin typeface="Poppins Light"/>
              <a:ea typeface="Poppins Light"/>
              <a:cs typeface="Poppins Light"/>
              <a:sym typeface="Poppins Light"/>
            </a:endParaRPr>
          </a:p>
          <a:p>
            <a:pPr indent="0" lvl="0" marL="0" marR="0" rtl="0" algn="ctr">
              <a:lnSpc>
                <a:spcPct val="100000"/>
              </a:lnSpc>
              <a:spcBef>
                <a:spcPts val="1200"/>
              </a:spcBef>
              <a:spcAft>
                <a:spcPts val="0"/>
              </a:spcAft>
              <a:buClr>
                <a:srgbClr val="000000"/>
              </a:buClr>
              <a:buSzPts val="1900"/>
              <a:buFont typeface="Arial"/>
              <a:buNone/>
            </a:pPr>
            <a:r>
              <a:rPr lang="en-US" sz="1900">
                <a:solidFill>
                  <a:srgbClr val="2B2B2B"/>
                </a:solidFill>
                <a:latin typeface="Poppins Light"/>
                <a:ea typeface="Poppins Light"/>
                <a:cs typeface="Poppins Light"/>
                <a:sym typeface="Poppins Light"/>
              </a:rPr>
              <a:t>Cada participante recebe um</a:t>
            </a:r>
            <a:r>
              <a:rPr b="1" lang="en-US" sz="1900">
                <a:solidFill>
                  <a:srgbClr val="2B2B2B"/>
                </a:solidFill>
                <a:latin typeface="Poppins"/>
                <a:ea typeface="Poppins"/>
                <a:cs typeface="Poppins"/>
                <a:sym typeface="Poppins"/>
              </a:rPr>
              <a:t> “Cartão de Compromisso de Ação”</a:t>
            </a:r>
            <a:endParaRPr b="1" i="0" sz="1900" u="none" cap="none" strike="noStrike">
              <a:solidFill>
                <a:srgbClr val="2B2B2B"/>
              </a:solidFill>
              <a:latin typeface="Poppins"/>
              <a:ea typeface="Poppins"/>
              <a:cs typeface="Poppins"/>
              <a:sym typeface="Poppins"/>
            </a:endParaRPr>
          </a:p>
          <a:p>
            <a:pPr indent="0" lvl="0" marL="0" rtl="0" algn="ctr">
              <a:lnSpc>
                <a:spcPct val="115000"/>
              </a:lnSpc>
              <a:spcBef>
                <a:spcPts val="600"/>
              </a:spcBef>
              <a:spcAft>
                <a:spcPts val="0"/>
              </a:spcAft>
              <a:buNone/>
            </a:pPr>
            <a:r>
              <a:rPr b="1" lang="en-US" sz="1900">
                <a:solidFill>
                  <a:srgbClr val="2B2B2B"/>
                </a:solidFill>
                <a:latin typeface="Poppins"/>
                <a:ea typeface="Poppins"/>
                <a:cs typeface="Poppins"/>
                <a:sym typeface="Poppins"/>
              </a:rPr>
              <a:t>Prompt: </a:t>
            </a:r>
            <a:r>
              <a:rPr lang="en-US" sz="1900">
                <a:solidFill>
                  <a:srgbClr val="2B2B2B"/>
                </a:solidFill>
                <a:latin typeface="Poppins Light"/>
                <a:ea typeface="Poppins Light"/>
                <a:cs typeface="Poppins Light"/>
                <a:sym typeface="Poppins Light"/>
              </a:rPr>
              <a:t>“Escreve uma pequena ação que irás tomar como educador par para promover o bem-estar digital no teu grupo, escola ou comunidade.”</a:t>
            </a:r>
            <a:endParaRPr sz="1050">
              <a:solidFill>
                <a:srgbClr val="1F1F1F"/>
              </a:solidFill>
              <a:latin typeface="Roboto"/>
              <a:ea typeface="Roboto"/>
              <a:cs typeface="Roboto"/>
              <a:sym typeface="Roboto"/>
            </a:endParaRPr>
          </a:p>
          <a:p>
            <a:pPr indent="0" lvl="0" marL="0" rtl="0" algn="ctr">
              <a:lnSpc>
                <a:spcPct val="115000"/>
              </a:lnSpc>
              <a:spcBef>
                <a:spcPts val="1000"/>
              </a:spcBef>
              <a:spcAft>
                <a:spcPts val="0"/>
              </a:spcAft>
              <a:buNone/>
            </a:pPr>
            <a:r>
              <a:rPr lang="en-US" sz="1900">
                <a:solidFill>
                  <a:srgbClr val="2B2B2B"/>
                </a:solidFill>
                <a:latin typeface="Poppins Light"/>
                <a:ea typeface="Poppins Light"/>
                <a:cs typeface="Poppins Light"/>
                <a:sym typeface="Poppins Light"/>
              </a:rPr>
              <a:t>Colocam os seus cartões numa parede (mural de compromisso coletivo).</a:t>
            </a:r>
            <a:endParaRPr b="0" i="0" sz="1900" u="none" cap="none" strike="noStrike">
              <a:solidFill>
                <a:srgbClr val="2B2B2B"/>
              </a:solidFill>
              <a:latin typeface="Poppins Light"/>
              <a:ea typeface="Poppins Light"/>
              <a:cs typeface="Poppins Light"/>
              <a:sym typeface="Poppins Light"/>
            </a:endParaRPr>
          </a:p>
          <a:p>
            <a:pPr indent="0" lvl="0" marL="0" marR="0" rtl="0" algn="ctr">
              <a:lnSpc>
                <a:spcPct val="100000"/>
              </a:lnSpc>
              <a:spcBef>
                <a:spcPts val="1000"/>
              </a:spcBef>
              <a:spcAft>
                <a:spcPts val="1000"/>
              </a:spcAft>
              <a:buClr>
                <a:srgbClr val="000000"/>
              </a:buClr>
              <a:buSzPts val="1900"/>
              <a:buFont typeface="Arial"/>
              <a:buNone/>
            </a:pPr>
            <a:r>
              <a:rPr b="1" lang="en-US" sz="1900">
                <a:solidFill>
                  <a:srgbClr val="2B2B2B"/>
                </a:solidFill>
                <a:latin typeface="Poppins"/>
                <a:ea typeface="Poppins"/>
                <a:cs typeface="Poppins"/>
                <a:sym typeface="Poppins"/>
              </a:rPr>
              <a:t>Ronda de Fecho</a:t>
            </a:r>
            <a:r>
              <a:rPr b="1" i="0" lang="en-US" sz="1900" u="none" cap="none" strike="noStrike">
                <a:solidFill>
                  <a:srgbClr val="2B2B2B"/>
                </a:solidFill>
                <a:latin typeface="Poppins"/>
                <a:ea typeface="Poppins"/>
                <a:cs typeface="Poppins"/>
                <a:sym typeface="Poppins"/>
              </a:rPr>
              <a:t>:</a:t>
            </a:r>
            <a:r>
              <a:rPr b="0" i="0" lang="en-US" sz="1900" u="none" cap="none" strike="noStrike">
                <a:solidFill>
                  <a:srgbClr val="2B2B2B"/>
                </a:solidFill>
                <a:latin typeface="Poppins Light"/>
                <a:ea typeface="Poppins Light"/>
                <a:cs typeface="Poppins Light"/>
                <a:sym typeface="Poppins Light"/>
              </a:rPr>
              <a:t> </a:t>
            </a:r>
            <a:r>
              <a:rPr lang="en-US" sz="1900">
                <a:solidFill>
                  <a:srgbClr val="2B2B2B"/>
                </a:solidFill>
                <a:latin typeface="Poppins Light"/>
                <a:ea typeface="Poppins Light"/>
                <a:cs typeface="Poppins Light"/>
                <a:sym typeface="Poppins Light"/>
              </a:rPr>
              <a:t>cada participante partilha uma palavra sobre como se sente ao sair da sessão (ex: “pronto”, “motivado”, “capacitado”).</a:t>
            </a:r>
            <a:endParaRPr b="0" i="0" sz="1900" u="none" cap="none" strike="noStrike">
              <a:solidFill>
                <a:srgbClr val="2B2B2B"/>
              </a:solidFill>
              <a:latin typeface="Poppins Light"/>
              <a:ea typeface="Poppins Light"/>
              <a:cs typeface="Poppins Light"/>
              <a:sym typeface="Poppins Light"/>
            </a:endParaRPr>
          </a:p>
        </p:txBody>
      </p:sp>
      <p:pic>
        <p:nvPicPr>
          <p:cNvPr descr="renewable Energy consumption and CO2 emissions are increasing. circular economy future growth of business, reuse. Sharing, reusing, repairing, renovating and recycling. Energy Everything is on hands (Provided by Getty Images)" id="200" name="Google Shape;200;p6"/>
          <p:cNvPicPr preferRelativeResize="0"/>
          <p:nvPr/>
        </p:nvPicPr>
        <p:blipFill rotWithShape="1">
          <a:blip r:embed="rId10">
            <a:alphaModFix/>
          </a:blip>
          <a:srcRect b="0" l="14491" r="4364" t="0"/>
          <a:stretch/>
        </p:blipFill>
        <p:spPr>
          <a:xfrm>
            <a:off x="14898227" y="6761847"/>
            <a:ext cx="3394289" cy="2688048"/>
          </a:xfrm>
          <a:prstGeom prst="rect">
            <a:avLst/>
          </a:prstGeom>
          <a:noFill/>
          <a:ln>
            <a:noFill/>
          </a:ln>
        </p:spPr>
      </p:pic>
      <p:sp>
        <p:nvSpPr>
          <p:cNvPr id="201" name="Google Shape;201;p6"/>
          <p:cNvSpPr txBox="1"/>
          <p:nvPr/>
        </p:nvSpPr>
        <p:spPr>
          <a:xfrm>
            <a:off x="11674835" y="1686710"/>
            <a:ext cx="5421000" cy="35040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900"/>
              <a:buFont typeface="Arial"/>
              <a:buNone/>
            </a:pPr>
            <a:r>
              <a:rPr b="1" lang="en-US" sz="1900">
                <a:solidFill>
                  <a:schemeClr val="dk1"/>
                </a:solidFill>
                <a:latin typeface="Poppins"/>
                <a:ea typeface="Poppins"/>
                <a:cs typeface="Poppins"/>
                <a:sym typeface="Poppins"/>
              </a:rPr>
              <a:t>Quando ouvimos com empatia, as pessoas sentem-se:</a:t>
            </a:r>
            <a:endParaRPr b="1" sz="1900">
              <a:solidFill>
                <a:schemeClr val="dk1"/>
              </a:solidFill>
              <a:latin typeface="Poppins"/>
              <a:ea typeface="Poppins"/>
              <a:cs typeface="Poppins"/>
              <a:sym typeface="Poppins"/>
            </a:endParaRPr>
          </a:p>
          <a:p>
            <a:pPr indent="-349250" lvl="0" marL="457200" marR="0" rtl="0" algn="l">
              <a:lnSpc>
                <a:spcPct val="115000"/>
              </a:lnSpc>
              <a:spcBef>
                <a:spcPts val="0"/>
              </a:spcBef>
              <a:spcAft>
                <a:spcPts val="0"/>
              </a:spcAft>
              <a:buClr>
                <a:schemeClr val="dk1"/>
              </a:buClr>
              <a:buSzPts val="1900"/>
              <a:buFont typeface="Poppins Light"/>
              <a:buChar char="●"/>
            </a:pPr>
            <a:r>
              <a:rPr lang="en-US" sz="1900">
                <a:solidFill>
                  <a:schemeClr val="dk1"/>
                </a:solidFill>
                <a:latin typeface="Poppins Light"/>
                <a:ea typeface="Poppins Light"/>
                <a:cs typeface="Poppins Light"/>
                <a:sym typeface="Poppins Light"/>
              </a:rPr>
              <a:t>seguras</a:t>
            </a:r>
            <a:endParaRPr sz="1900">
              <a:solidFill>
                <a:schemeClr val="dk1"/>
              </a:solidFill>
              <a:latin typeface="Poppins Light"/>
              <a:ea typeface="Poppins Light"/>
              <a:cs typeface="Poppins Light"/>
              <a:sym typeface="Poppins Light"/>
            </a:endParaRPr>
          </a:p>
          <a:p>
            <a:pPr indent="-349250" lvl="0" marL="457200" marR="0" rtl="0" algn="l">
              <a:lnSpc>
                <a:spcPct val="115000"/>
              </a:lnSpc>
              <a:spcBef>
                <a:spcPts val="0"/>
              </a:spcBef>
              <a:spcAft>
                <a:spcPts val="0"/>
              </a:spcAft>
              <a:buClr>
                <a:schemeClr val="dk1"/>
              </a:buClr>
              <a:buSzPts val="1900"/>
              <a:buFont typeface="Poppins Light"/>
              <a:buChar char="●"/>
            </a:pPr>
            <a:r>
              <a:rPr lang="en-US" sz="1900">
                <a:solidFill>
                  <a:schemeClr val="dk1"/>
                </a:solidFill>
                <a:latin typeface="Poppins Light"/>
                <a:ea typeface="Poppins Light"/>
                <a:cs typeface="Poppins Light"/>
                <a:sym typeface="Poppins Light"/>
              </a:rPr>
              <a:t>respeitadas</a:t>
            </a:r>
            <a:endParaRPr sz="1900">
              <a:solidFill>
                <a:schemeClr val="dk1"/>
              </a:solidFill>
              <a:latin typeface="Poppins Light"/>
              <a:ea typeface="Poppins Light"/>
              <a:cs typeface="Poppins Light"/>
              <a:sym typeface="Poppins Light"/>
            </a:endParaRPr>
          </a:p>
          <a:p>
            <a:pPr indent="-349250" lvl="0" marL="457200" marR="0" rtl="0" algn="l">
              <a:lnSpc>
                <a:spcPct val="115000"/>
              </a:lnSpc>
              <a:spcBef>
                <a:spcPts val="0"/>
              </a:spcBef>
              <a:spcAft>
                <a:spcPts val="0"/>
              </a:spcAft>
              <a:buClr>
                <a:schemeClr val="dk1"/>
              </a:buClr>
              <a:buSzPts val="1900"/>
              <a:buFont typeface="Poppins Light"/>
              <a:buChar char="●"/>
            </a:pPr>
            <a:r>
              <a:rPr lang="en-US" sz="1900">
                <a:solidFill>
                  <a:schemeClr val="dk1"/>
                </a:solidFill>
                <a:latin typeface="Poppins Light"/>
                <a:ea typeface="Poppins Light"/>
                <a:cs typeface="Poppins Light"/>
                <a:sym typeface="Poppins Light"/>
              </a:rPr>
              <a:t>não sozinhas</a:t>
            </a:r>
            <a:endParaRPr sz="1900">
              <a:solidFill>
                <a:schemeClr val="dk1"/>
              </a:solidFill>
              <a:latin typeface="Poppins Light"/>
              <a:ea typeface="Poppins Light"/>
              <a:cs typeface="Poppins Light"/>
              <a:sym typeface="Poppins Light"/>
            </a:endParaRPr>
          </a:p>
          <a:p>
            <a:pPr indent="0" lvl="0" marL="0" marR="0" rtl="0" algn="l">
              <a:lnSpc>
                <a:spcPct val="115000"/>
              </a:lnSpc>
              <a:spcBef>
                <a:spcPts val="0"/>
              </a:spcBef>
              <a:spcAft>
                <a:spcPts val="0"/>
              </a:spcAft>
              <a:buNone/>
            </a:pPr>
            <a:r>
              <a:t/>
            </a:r>
            <a:endParaRPr sz="1900">
              <a:solidFill>
                <a:schemeClr val="dk1"/>
              </a:solidFill>
              <a:latin typeface="Poppins Light"/>
              <a:ea typeface="Poppins Light"/>
              <a:cs typeface="Poppins Light"/>
              <a:sym typeface="Poppins Light"/>
            </a:endParaRPr>
          </a:p>
          <a:p>
            <a:pPr indent="0" lvl="0" marL="0" marR="0" rtl="0" algn="l">
              <a:lnSpc>
                <a:spcPct val="115000"/>
              </a:lnSpc>
              <a:spcBef>
                <a:spcPts val="0"/>
              </a:spcBef>
              <a:spcAft>
                <a:spcPts val="0"/>
              </a:spcAft>
              <a:buClr>
                <a:srgbClr val="000000"/>
              </a:buClr>
              <a:buSzPts val="1900"/>
              <a:buFont typeface="Arial"/>
              <a:buNone/>
            </a:pPr>
            <a:r>
              <a:rPr b="1" lang="en-US" sz="1900">
                <a:solidFill>
                  <a:schemeClr val="dk1"/>
                </a:solidFill>
                <a:latin typeface="Poppins"/>
                <a:ea typeface="Poppins"/>
                <a:cs typeface="Poppins"/>
                <a:sym typeface="Poppins"/>
              </a:rPr>
              <a:t>Isto ajuda os educadores pares a:</a:t>
            </a:r>
            <a:endParaRPr b="1" sz="1900">
              <a:solidFill>
                <a:schemeClr val="dk1"/>
              </a:solidFill>
              <a:latin typeface="Poppins"/>
              <a:ea typeface="Poppins"/>
              <a:cs typeface="Poppins"/>
              <a:sym typeface="Poppins"/>
            </a:endParaRPr>
          </a:p>
          <a:p>
            <a:pPr indent="-349250" lvl="0" marL="457200" marR="0" rtl="0" algn="l">
              <a:lnSpc>
                <a:spcPct val="115000"/>
              </a:lnSpc>
              <a:spcBef>
                <a:spcPts val="0"/>
              </a:spcBef>
              <a:spcAft>
                <a:spcPts val="0"/>
              </a:spcAft>
              <a:buClr>
                <a:schemeClr val="dk1"/>
              </a:buClr>
              <a:buSzPts val="1900"/>
              <a:buFont typeface="Poppins Light"/>
              <a:buChar char="●"/>
            </a:pPr>
            <a:r>
              <a:rPr lang="en-US" sz="1900">
                <a:solidFill>
                  <a:schemeClr val="dk1"/>
                </a:solidFill>
                <a:latin typeface="Poppins Light"/>
                <a:ea typeface="Poppins Light"/>
                <a:cs typeface="Poppins Light"/>
                <a:sym typeface="Poppins Light"/>
              </a:rPr>
              <a:t>apoiar melhor os outros</a:t>
            </a:r>
            <a:endParaRPr sz="1900">
              <a:solidFill>
                <a:schemeClr val="dk1"/>
              </a:solidFill>
              <a:latin typeface="Poppins Light"/>
              <a:ea typeface="Poppins Light"/>
              <a:cs typeface="Poppins Light"/>
              <a:sym typeface="Poppins Light"/>
            </a:endParaRPr>
          </a:p>
          <a:p>
            <a:pPr indent="-349250" lvl="0" marL="457200" marR="0" rtl="0" algn="l">
              <a:lnSpc>
                <a:spcPct val="115000"/>
              </a:lnSpc>
              <a:spcBef>
                <a:spcPts val="0"/>
              </a:spcBef>
              <a:spcAft>
                <a:spcPts val="0"/>
              </a:spcAft>
              <a:buClr>
                <a:schemeClr val="dk1"/>
              </a:buClr>
              <a:buSzPts val="1900"/>
              <a:buFont typeface="Poppins Light"/>
              <a:buChar char="●"/>
            </a:pPr>
            <a:r>
              <a:rPr lang="en-US" sz="1900">
                <a:solidFill>
                  <a:schemeClr val="dk1"/>
                </a:solidFill>
                <a:latin typeface="Poppins Light"/>
                <a:ea typeface="Poppins Light"/>
                <a:cs typeface="Poppins Light"/>
                <a:sym typeface="Poppins Light"/>
              </a:rPr>
              <a:t>dar conselhos mais amáveis e úteis</a:t>
            </a:r>
            <a:endParaRPr sz="1900">
              <a:solidFill>
                <a:schemeClr val="dk1"/>
              </a:solidFill>
              <a:latin typeface="Poppins Light"/>
              <a:ea typeface="Poppins Light"/>
              <a:cs typeface="Poppins Light"/>
              <a:sym typeface="Poppins Light"/>
            </a:endParaRPr>
          </a:p>
          <a:p>
            <a:pPr indent="-349250" lvl="0" marL="457200" marR="0" rtl="0" algn="l">
              <a:lnSpc>
                <a:spcPct val="115000"/>
              </a:lnSpc>
              <a:spcBef>
                <a:spcPts val="0"/>
              </a:spcBef>
              <a:spcAft>
                <a:spcPts val="0"/>
              </a:spcAft>
              <a:buClr>
                <a:schemeClr val="dk1"/>
              </a:buClr>
              <a:buSzPts val="1900"/>
              <a:buFont typeface="Poppins Light"/>
              <a:buChar char="●"/>
            </a:pPr>
            <a:r>
              <a:rPr lang="en-US" sz="1900">
                <a:solidFill>
                  <a:schemeClr val="dk1"/>
                </a:solidFill>
                <a:latin typeface="Poppins Light"/>
                <a:ea typeface="Poppins Light"/>
                <a:cs typeface="Poppins Light"/>
                <a:sym typeface="Poppins Light"/>
              </a:rPr>
              <a:t>construir confiança no grupo</a:t>
            </a:r>
            <a:endParaRPr sz="1900">
              <a:solidFill>
                <a:schemeClr val="dk1"/>
              </a:solidFill>
              <a:latin typeface="Poppins Light"/>
              <a:ea typeface="Poppins Light"/>
              <a:cs typeface="Poppins Light"/>
              <a:sym typeface="Poppins Ligh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grpSp>
        <p:nvGrpSpPr>
          <p:cNvPr id="206" name="Google Shape;206;g3b427988b85_0_7"/>
          <p:cNvGrpSpPr/>
          <p:nvPr/>
        </p:nvGrpSpPr>
        <p:grpSpPr>
          <a:xfrm>
            <a:off x="1342213" y="2667075"/>
            <a:ext cx="9229826" cy="3815179"/>
            <a:chOff x="0" y="0"/>
            <a:chExt cx="1171610" cy="799476"/>
          </a:xfrm>
        </p:grpSpPr>
        <p:sp>
          <p:nvSpPr>
            <p:cNvPr id="207" name="Google Shape;207;g3b427988b85_0_7"/>
            <p:cNvSpPr/>
            <p:nvPr/>
          </p:nvSpPr>
          <p:spPr>
            <a:xfrm>
              <a:off x="0" y="0"/>
              <a:ext cx="1171610" cy="799476"/>
            </a:xfrm>
            <a:custGeom>
              <a:rect b="b" l="l" r="r" t="t"/>
              <a:pathLst>
                <a:path extrusionOk="0" h="799476" w="1171610">
                  <a:moveTo>
                    <a:pt x="0" y="0"/>
                  </a:moveTo>
                  <a:lnTo>
                    <a:pt x="1171610" y="0"/>
                  </a:lnTo>
                  <a:lnTo>
                    <a:pt x="1171610" y="799476"/>
                  </a:lnTo>
                  <a:lnTo>
                    <a:pt x="0" y="799476"/>
                  </a:lnTo>
                  <a:close/>
                </a:path>
              </a:pathLst>
            </a:custGeom>
            <a:solidFill>
              <a:srgbClr val="FFFFFF"/>
            </a:solidFill>
            <a:ln cap="sq" cmpd="sng" w="38100">
              <a:solidFill>
                <a:srgbClr val="286291"/>
              </a:solidFill>
              <a:prstDash val="solid"/>
              <a:miter lim="8000"/>
              <a:headEnd len="sm" w="sm" type="none"/>
              <a:tailEnd len="sm" w="sm" type="none"/>
            </a:ln>
          </p:spPr>
        </p:sp>
        <p:sp>
          <p:nvSpPr>
            <p:cNvPr id="208" name="Google Shape;208;g3b427988b85_0_7"/>
            <p:cNvSpPr txBox="1"/>
            <p:nvPr/>
          </p:nvSpPr>
          <p:spPr>
            <a:xfrm>
              <a:off x="0" y="9525"/>
              <a:ext cx="1171500" cy="789900"/>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grpSp>
        <p:nvGrpSpPr>
          <p:cNvPr id="209" name="Google Shape;209;g3b427988b85_0_7"/>
          <p:cNvGrpSpPr/>
          <p:nvPr/>
        </p:nvGrpSpPr>
        <p:grpSpPr>
          <a:xfrm>
            <a:off x="1475975" y="6937700"/>
            <a:ext cx="9229826" cy="2853969"/>
            <a:chOff x="0" y="0"/>
            <a:chExt cx="1171610" cy="799476"/>
          </a:xfrm>
        </p:grpSpPr>
        <p:sp>
          <p:nvSpPr>
            <p:cNvPr id="210" name="Google Shape;210;g3b427988b85_0_7"/>
            <p:cNvSpPr/>
            <p:nvPr/>
          </p:nvSpPr>
          <p:spPr>
            <a:xfrm>
              <a:off x="0" y="0"/>
              <a:ext cx="1171610" cy="799476"/>
            </a:xfrm>
            <a:custGeom>
              <a:rect b="b" l="l" r="r" t="t"/>
              <a:pathLst>
                <a:path extrusionOk="0" h="799476" w="1171610">
                  <a:moveTo>
                    <a:pt x="0" y="0"/>
                  </a:moveTo>
                  <a:lnTo>
                    <a:pt x="1171610" y="0"/>
                  </a:lnTo>
                  <a:lnTo>
                    <a:pt x="1171610" y="799476"/>
                  </a:lnTo>
                  <a:lnTo>
                    <a:pt x="0" y="799476"/>
                  </a:lnTo>
                  <a:close/>
                </a:path>
              </a:pathLst>
            </a:custGeom>
            <a:solidFill>
              <a:srgbClr val="000000">
                <a:alpha val="0"/>
              </a:srgbClr>
            </a:solidFill>
            <a:ln cap="sq" cmpd="sng" w="38100">
              <a:solidFill>
                <a:srgbClr val="9EC6AA"/>
              </a:solidFill>
              <a:prstDash val="solid"/>
              <a:miter lim="8000"/>
              <a:headEnd len="sm" w="sm" type="none"/>
              <a:tailEnd len="sm" w="sm" type="none"/>
            </a:ln>
          </p:spPr>
        </p:sp>
        <p:sp>
          <p:nvSpPr>
            <p:cNvPr id="211" name="Google Shape;211;g3b427988b85_0_7"/>
            <p:cNvSpPr txBox="1"/>
            <p:nvPr/>
          </p:nvSpPr>
          <p:spPr>
            <a:xfrm>
              <a:off x="0" y="9525"/>
              <a:ext cx="1171500" cy="789900"/>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12" name="Google Shape;212;g3b427988b85_0_7"/>
          <p:cNvSpPr/>
          <p:nvPr/>
        </p:nvSpPr>
        <p:spPr>
          <a:xfrm>
            <a:off x="0" y="438971"/>
            <a:ext cx="589729" cy="589729"/>
          </a:xfrm>
          <a:custGeom>
            <a:rect b="b" l="l" r="r" t="t"/>
            <a:pathLst>
              <a:path extrusionOk="0" h="589729" w="589729">
                <a:moveTo>
                  <a:pt x="0" y="0"/>
                </a:moveTo>
                <a:lnTo>
                  <a:pt x="589729" y="0"/>
                </a:lnTo>
                <a:lnTo>
                  <a:pt x="589729" y="589729"/>
                </a:lnTo>
                <a:lnTo>
                  <a:pt x="0" y="589729"/>
                </a:lnTo>
                <a:lnTo>
                  <a:pt x="0" y="0"/>
                </a:lnTo>
                <a:close/>
              </a:path>
            </a:pathLst>
          </a:custGeom>
          <a:blipFill rotWithShape="1">
            <a:blip r:embed="rId3">
              <a:alphaModFix/>
            </a:blip>
            <a:stretch>
              <a:fillRect b="0" l="0" r="0" t="0"/>
            </a:stretch>
          </a:blipFill>
          <a:ln>
            <a:noFill/>
          </a:ln>
        </p:spPr>
      </p:sp>
      <p:sp>
        <p:nvSpPr>
          <p:cNvPr id="213" name="Google Shape;213;g3b427988b85_0_7"/>
          <p:cNvSpPr txBox="1"/>
          <p:nvPr/>
        </p:nvSpPr>
        <p:spPr>
          <a:xfrm>
            <a:off x="3903900" y="438975"/>
            <a:ext cx="10480200" cy="1939500"/>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Clr>
                <a:srgbClr val="000000"/>
              </a:buClr>
              <a:buSzPts val="7200"/>
              <a:buFont typeface="Arial"/>
              <a:buNone/>
            </a:pPr>
            <a:r>
              <a:rPr b="1" lang="en-US" sz="6000">
                <a:solidFill>
                  <a:srgbClr val="2B2B2B"/>
                </a:solidFill>
                <a:latin typeface="Poppins"/>
                <a:ea typeface="Poppins"/>
                <a:cs typeface="Poppins"/>
                <a:sym typeface="Poppins"/>
              </a:rPr>
              <a:t>Como as Ações Podem Ser Aplicadas na Vida Real</a:t>
            </a:r>
            <a:endParaRPr b="0" i="0" sz="6000" u="none" cap="none" strike="noStrike">
              <a:solidFill>
                <a:srgbClr val="000000"/>
              </a:solidFill>
              <a:latin typeface="Arial"/>
              <a:ea typeface="Arial"/>
              <a:cs typeface="Arial"/>
              <a:sym typeface="Arial"/>
            </a:endParaRPr>
          </a:p>
        </p:txBody>
      </p:sp>
      <p:sp>
        <p:nvSpPr>
          <p:cNvPr id="214" name="Google Shape;214;g3b427988b85_0_7"/>
          <p:cNvSpPr/>
          <p:nvPr/>
        </p:nvSpPr>
        <p:spPr>
          <a:xfrm>
            <a:off x="17215099" y="-13800"/>
            <a:ext cx="1072901" cy="1076940"/>
          </a:xfrm>
          <a:custGeom>
            <a:rect b="b" l="l" r="r" t="t"/>
            <a:pathLst>
              <a:path extrusionOk="0" h="1076940" w="1072901">
                <a:moveTo>
                  <a:pt x="0" y="0"/>
                </a:moveTo>
                <a:lnTo>
                  <a:pt x="1072901" y="0"/>
                </a:lnTo>
                <a:lnTo>
                  <a:pt x="1072901" y="1076939"/>
                </a:lnTo>
                <a:lnTo>
                  <a:pt x="0" y="1076939"/>
                </a:lnTo>
                <a:lnTo>
                  <a:pt x="0" y="0"/>
                </a:lnTo>
                <a:close/>
              </a:path>
            </a:pathLst>
          </a:custGeom>
          <a:blipFill rotWithShape="1">
            <a:blip r:embed="rId4">
              <a:alphaModFix/>
            </a:blip>
            <a:stretch>
              <a:fillRect b="0" l="0" r="0" t="0"/>
            </a:stretch>
          </a:blipFill>
          <a:ln>
            <a:noFill/>
          </a:ln>
        </p:spPr>
      </p:sp>
      <p:sp>
        <p:nvSpPr>
          <p:cNvPr id="215" name="Google Shape;215;g3b427988b85_0_7"/>
          <p:cNvSpPr txBox="1"/>
          <p:nvPr/>
        </p:nvSpPr>
        <p:spPr>
          <a:xfrm>
            <a:off x="1749000" y="2954850"/>
            <a:ext cx="8322900" cy="34017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1200"/>
              </a:spcBef>
              <a:spcAft>
                <a:spcPts val="0"/>
              </a:spcAft>
              <a:buClr>
                <a:schemeClr val="dk1"/>
              </a:buClr>
              <a:buSzPts val="1100"/>
              <a:buFont typeface="Arial"/>
              <a:buNone/>
            </a:pPr>
            <a:r>
              <a:rPr b="1" lang="en-US" sz="2000">
                <a:solidFill>
                  <a:schemeClr val="dk1"/>
                </a:solidFill>
                <a:latin typeface="Poppins"/>
                <a:ea typeface="Poppins"/>
                <a:cs typeface="Poppins"/>
                <a:sym typeface="Poppins"/>
              </a:rPr>
              <a:t>Nas escolas:</a:t>
            </a:r>
            <a:endParaRPr b="1" i="0" sz="2000" u="none" cap="none" strike="noStrike">
              <a:solidFill>
                <a:schemeClr val="dk1"/>
              </a:solidFill>
              <a:latin typeface="Poppins"/>
              <a:ea typeface="Poppins"/>
              <a:cs typeface="Poppins"/>
              <a:sym typeface="Poppins"/>
            </a:endParaRPr>
          </a:p>
          <a:p>
            <a:pPr indent="-355600" lvl="0" marL="457200" marR="0" rtl="0" algn="l">
              <a:lnSpc>
                <a:spcPct val="115000"/>
              </a:lnSpc>
              <a:spcBef>
                <a:spcPts val="1200"/>
              </a:spcBef>
              <a:spcAft>
                <a:spcPts val="0"/>
              </a:spcAft>
              <a:buClr>
                <a:schemeClr val="dk1"/>
              </a:buClr>
              <a:buSzPts val="2000"/>
              <a:buFont typeface="Poppins Light"/>
              <a:buChar char="●"/>
            </a:pPr>
            <a:r>
              <a:rPr lang="en-US" sz="2000">
                <a:solidFill>
                  <a:schemeClr val="dk1"/>
                </a:solidFill>
                <a:latin typeface="Poppins Light"/>
                <a:ea typeface="Poppins Light"/>
                <a:cs typeface="Poppins Light"/>
                <a:sym typeface="Poppins Light"/>
              </a:rPr>
              <a:t>Verificar o estado dos colegas que parecem excluídos online.</a:t>
            </a:r>
            <a:endParaRPr sz="2000">
              <a:solidFill>
                <a:schemeClr val="dk1"/>
              </a:solidFill>
              <a:latin typeface="Poppins Light"/>
              <a:ea typeface="Poppins Light"/>
              <a:cs typeface="Poppins Light"/>
              <a:sym typeface="Poppins Light"/>
            </a:endParaRPr>
          </a:p>
          <a:p>
            <a:pPr indent="-355600" lvl="0" marL="457200" marR="0" rtl="0" algn="l">
              <a:lnSpc>
                <a:spcPct val="115000"/>
              </a:lnSpc>
              <a:spcBef>
                <a:spcPts val="1200"/>
              </a:spcBef>
              <a:spcAft>
                <a:spcPts val="0"/>
              </a:spcAft>
              <a:buClr>
                <a:schemeClr val="dk1"/>
              </a:buClr>
              <a:buSzPts val="2000"/>
              <a:buFont typeface="Poppins Light"/>
              <a:buChar char="●"/>
            </a:pPr>
            <a:r>
              <a:rPr lang="en-US" sz="2000">
                <a:solidFill>
                  <a:schemeClr val="dk1"/>
                </a:solidFill>
                <a:latin typeface="Poppins Light"/>
                <a:ea typeface="Poppins Light"/>
                <a:cs typeface="Poppins Light"/>
                <a:sym typeface="Poppins Light"/>
              </a:rPr>
              <a:t>Modelar hábitos digitais saudáveis (pausas, bondade, equilíbrio).</a:t>
            </a:r>
            <a:endParaRPr sz="2000">
              <a:solidFill>
                <a:schemeClr val="dk1"/>
              </a:solidFill>
              <a:latin typeface="Poppins Light"/>
              <a:ea typeface="Poppins Light"/>
              <a:cs typeface="Poppins Light"/>
              <a:sym typeface="Poppins Light"/>
            </a:endParaRPr>
          </a:p>
          <a:p>
            <a:pPr indent="-355600" lvl="0" marL="457200" marR="0" rtl="0" algn="l">
              <a:lnSpc>
                <a:spcPct val="115000"/>
              </a:lnSpc>
              <a:spcBef>
                <a:spcPts val="1200"/>
              </a:spcBef>
              <a:spcAft>
                <a:spcPts val="0"/>
              </a:spcAft>
              <a:buClr>
                <a:schemeClr val="dk1"/>
              </a:buClr>
              <a:buSzPts val="2000"/>
              <a:buFont typeface="Poppins Light"/>
              <a:buChar char="●"/>
            </a:pPr>
            <a:r>
              <a:rPr lang="en-US" sz="2000">
                <a:solidFill>
                  <a:schemeClr val="dk1"/>
                </a:solidFill>
                <a:latin typeface="Poppins Light"/>
                <a:ea typeface="Poppins Light"/>
                <a:cs typeface="Poppins Light"/>
                <a:sym typeface="Poppins Light"/>
              </a:rPr>
              <a:t>Criar pequenas ações de consciencialização: cartazes, sketches curtos, discussões em grupo de tutoria.</a:t>
            </a:r>
            <a:endParaRPr sz="2000">
              <a:solidFill>
                <a:schemeClr val="dk1"/>
              </a:solidFill>
              <a:latin typeface="Poppins Light"/>
              <a:ea typeface="Poppins Light"/>
              <a:cs typeface="Poppins Light"/>
              <a:sym typeface="Poppins Light"/>
            </a:endParaRPr>
          </a:p>
          <a:p>
            <a:pPr indent="-355600" lvl="0" marL="457200" marR="0" rtl="0" algn="l">
              <a:lnSpc>
                <a:spcPct val="115000"/>
              </a:lnSpc>
              <a:spcBef>
                <a:spcPts val="1200"/>
              </a:spcBef>
              <a:spcAft>
                <a:spcPts val="0"/>
              </a:spcAft>
              <a:buClr>
                <a:schemeClr val="dk1"/>
              </a:buClr>
              <a:buSzPts val="2000"/>
              <a:buFont typeface="Poppins Light"/>
              <a:buChar char="●"/>
            </a:pPr>
            <a:r>
              <a:rPr lang="en-US" sz="2000">
                <a:solidFill>
                  <a:schemeClr val="dk1"/>
                </a:solidFill>
                <a:latin typeface="Poppins Light"/>
                <a:ea typeface="Poppins Light"/>
                <a:cs typeface="Poppins Light"/>
                <a:sym typeface="Poppins Light"/>
              </a:rPr>
              <a:t>Falar calmamente quando as publicações ou comentários se tornam prejudiciais.</a:t>
            </a:r>
            <a:endParaRPr sz="2000">
              <a:solidFill>
                <a:schemeClr val="dk1"/>
              </a:solidFill>
              <a:latin typeface="Poppins Light"/>
              <a:ea typeface="Poppins Light"/>
              <a:cs typeface="Poppins Light"/>
              <a:sym typeface="Poppins Light"/>
            </a:endParaRPr>
          </a:p>
        </p:txBody>
      </p:sp>
      <p:sp>
        <p:nvSpPr>
          <p:cNvPr id="216" name="Google Shape;216;g3b427988b85_0_7"/>
          <p:cNvSpPr txBox="1"/>
          <p:nvPr/>
        </p:nvSpPr>
        <p:spPr>
          <a:xfrm>
            <a:off x="1720675" y="7189075"/>
            <a:ext cx="8851500" cy="25398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1200"/>
              </a:spcBef>
              <a:spcAft>
                <a:spcPts val="0"/>
              </a:spcAft>
              <a:buClr>
                <a:schemeClr val="dk1"/>
              </a:buClr>
              <a:buSzPts val="1100"/>
              <a:buFont typeface="Arial"/>
              <a:buNone/>
            </a:pPr>
            <a:r>
              <a:rPr b="1" lang="en-US" sz="2000">
                <a:solidFill>
                  <a:schemeClr val="dk1"/>
                </a:solidFill>
                <a:latin typeface="Poppins"/>
                <a:ea typeface="Poppins"/>
                <a:cs typeface="Poppins"/>
                <a:sym typeface="Poppins"/>
              </a:rPr>
              <a:t>Na comunidade:</a:t>
            </a:r>
            <a:endParaRPr b="1" i="0" sz="2000" u="none" cap="none" strike="noStrike">
              <a:solidFill>
                <a:schemeClr val="dk1"/>
              </a:solidFill>
              <a:latin typeface="Poppins"/>
              <a:ea typeface="Poppins"/>
              <a:cs typeface="Poppins"/>
              <a:sym typeface="Poppins"/>
            </a:endParaRPr>
          </a:p>
          <a:p>
            <a:pPr indent="-355600" lvl="0" marL="457200" marR="0" rtl="0" algn="l">
              <a:lnSpc>
                <a:spcPct val="115000"/>
              </a:lnSpc>
              <a:spcBef>
                <a:spcPts val="1200"/>
              </a:spcBef>
              <a:spcAft>
                <a:spcPts val="0"/>
              </a:spcAft>
              <a:buClr>
                <a:schemeClr val="dk1"/>
              </a:buClr>
              <a:buSzPts val="2000"/>
              <a:buFont typeface="Poppins Light"/>
              <a:buChar char="●"/>
            </a:pPr>
            <a:r>
              <a:rPr lang="en-US" sz="2000">
                <a:solidFill>
                  <a:schemeClr val="dk1"/>
                </a:solidFill>
                <a:latin typeface="Poppins Light"/>
                <a:ea typeface="Poppins Light"/>
                <a:cs typeface="Poppins Light"/>
                <a:sym typeface="Poppins Light"/>
              </a:rPr>
              <a:t>Partilhar dicas de privacidade e segurança com amigos ou irmãos.</a:t>
            </a:r>
            <a:endParaRPr sz="2000">
              <a:solidFill>
                <a:schemeClr val="dk1"/>
              </a:solidFill>
              <a:latin typeface="Poppins Light"/>
              <a:ea typeface="Poppins Light"/>
              <a:cs typeface="Poppins Light"/>
              <a:sym typeface="Poppins Light"/>
            </a:endParaRPr>
          </a:p>
          <a:p>
            <a:pPr indent="-355600" lvl="0" marL="457200" marR="0" rtl="0" algn="l">
              <a:lnSpc>
                <a:spcPct val="115000"/>
              </a:lnSpc>
              <a:spcBef>
                <a:spcPts val="1200"/>
              </a:spcBef>
              <a:spcAft>
                <a:spcPts val="0"/>
              </a:spcAft>
              <a:buClr>
                <a:schemeClr val="dk1"/>
              </a:buClr>
              <a:buSzPts val="2000"/>
              <a:buFont typeface="Poppins Light"/>
              <a:buChar char="●"/>
            </a:pPr>
            <a:r>
              <a:rPr lang="en-US" sz="2000">
                <a:solidFill>
                  <a:schemeClr val="dk1"/>
                </a:solidFill>
                <a:latin typeface="Poppins Light"/>
                <a:ea typeface="Poppins Light"/>
                <a:cs typeface="Poppins Light"/>
                <a:sym typeface="Poppins Light"/>
              </a:rPr>
              <a:t>Juntar-se ou criar espaços online positivos.</a:t>
            </a:r>
            <a:endParaRPr sz="2000">
              <a:solidFill>
                <a:schemeClr val="dk1"/>
              </a:solidFill>
              <a:latin typeface="Poppins Light"/>
              <a:ea typeface="Poppins Light"/>
              <a:cs typeface="Poppins Light"/>
              <a:sym typeface="Poppins Light"/>
            </a:endParaRPr>
          </a:p>
          <a:p>
            <a:pPr indent="-355600" lvl="0" marL="457200" marR="0" rtl="0" algn="l">
              <a:lnSpc>
                <a:spcPct val="115000"/>
              </a:lnSpc>
              <a:spcBef>
                <a:spcPts val="1200"/>
              </a:spcBef>
              <a:spcAft>
                <a:spcPts val="0"/>
              </a:spcAft>
              <a:buClr>
                <a:schemeClr val="dk1"/>
              </a:buClr>
              <a:buSzPts val="2000"/>
              <a:buFont typeface="Poppins Light"/>
              <a:buChar char="●"/>
            </a:pPr>
            <a:r>
              <a:rPr lang="en-US" sz="2000">
                <a:solidFill>
                  <a:schemeClr val="dk1"/>
                </a:solidFill>
                <a:latin typeface="Poppins Light"/>
                <a:ea typeface="Poppins Light"/>
                <a:cs typeface="Poppins Light"/>
                <a:sym typeface="Poppins Light"/>
              </a:rPr>
              <a:t>Promover conteúdo “sem filtro”, da vida real e mensagens de apoio.</a:t>
            </a:r>
            <a:endParaRPr sz="2000">
              <a:solidFill>
                <a:schemeClr val="dk1"/>
              </a:solidFill>
              <a:latin typeface="Poppins Light"/>
              <a:ea typeface="Poppins Light"/>
              <a:cs typeface="Poppins Light"/>
              <a:sym typeface="Poppins Light"/>
            </a:endParaRPr>
          </a:p>
        </p:txBody>
      </p:sp>
      <p:grpSp>
        <p:nvGrpSpPr>
          <p:cNvPr id="217" name="Google Shape;217;g3b427988b85_0_7"/>
          <p:cNvGrpSpPr/>
          <p:nvPr/>
        </p:nvGrpSpPr>
        <p:grpSpPr>
          <a:xfrm>
            <a:off x="11207600" y="4220200"/>
            <a:ext cx="6358562" cy="3401690"/>
            <a:chOff x="0" y="0"/>
            <a:chExt cx="1171610" cy="799476"/>
          </a:xfrm>
        </p:grpSpPr>
        <p:sp>
          <p:nvSpPr>
            <p:cNvPr id="218" name="Google Shape;218;g3b427988b85_0_7"/>
            <p:cNvSpPr/>
            <p:nvPr/>
          </p:nvSpPr>
          <p:spPr>
            <a:xfrm>
              <a:off x="0" y="0"/>
              <a:ext cx="1171610" cy="799476"/>
            </a:xfrm>
            <a:custGeom>
              <a:rect b="b" l="l" r="r" t="t"/>
              <a:pathLst>
                <a:path extrusionOk="0" h="799476" w="1171610">
                  <a:moveTo>
                    <a:pt x="0" y="0"/>
                  </a:moveTo>
                  <a:lnTo>
                    <a:pt x="1171610" y="0"/>
                  </a:lnTo>
                  <a:lnTo>
                    <a:pt x="1171610" y="799476"/>
                  </a:lnTo>
                  <a:lnTo>
                    <a:pt x="0" y="799476"/>
                  </a:lnTo>
                  <a:close/>
                </a:path>
              </a:pathLst>
            </a:custGeom>
            <a:solidFill>
              <a:srgbClr val="FFFFFF"/>
            </a:solidFill>
            <a:ln cap="sq" cmpd="sng" w="38100">
              <a:solidFill>
                <a:srgbClr val="286291"/>
              </a:solidFill>
              <a:prstDash val="solid"/>
              <a:miter lim="8000"/>
              <a:headEnd len="sm" w="sm" type="none"/>
              <a:tailEnd len="sm" w="sm" type="none"/>
            </a:ln>
          </p:spPr>
        </p:sp>
        <p:sp>
          <p:nvSpPr>
            <p:cNvPr id="219" name="Google Shape;219;g3b427988b85_0_7"/>
            <p:cNvSpPr txBox="1"/>
            <p:nvPr/>
          </p:nvSpPr>
          <p:spPr>
            <a:xfrm>
              <a:off x="0" y="9525"/>
              <a:ext cx="1171500" cy="789900"/>
            </a:xfrm>
            <a:prstGeom prst="rect">
              <a:avLst/>
            </a:prstGeom>
            <a:noFill/>
            <a:ln>
              <a:noFill/>
            </a:ln>
          </p:spPr>
          <p:txBody>
            <a:bodyPr anchorCtr="0" anchor="ctr" bIns="50800" lIns="50800" spcFirstLastPara="1" rIns="50800" wrap="square" tIns="50800">
              <a:noAutofit/>
            </a:bodyPr>
            <a:lstStyle/>
            <a:p>
              <a:pPr indent="0" lvl="0" marL="0" marR="0" rtl="0" algn="ctr">
                <a:lnSpc>
                  <a:spcPct val="158888"/>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20" name="Google Shape;220;g3b427988b85_0_7"/>
          <p:cNvSpPr txBox="1"/>
          <p:nvPr/>
        </p:nvSpPr>
        <p:spPr>
          <a:xfrm>
            <a:off x="11425117" y="4457790"/>
            <a:ext cx="5955900" cy="28938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1200"/>
              </a:spcBef>
              <a:spcAft>
                <a:spcPts val="0"/>
              </a:spcAft>
              <a:buClr>
                <a:srgbClr val="000000"/>
              </a:buClr>
              <a:buSzPts val="2000"/>
              <a:buFont typeface="Arial"/>
              <a:buNone/>
            </a:pPr>
            <a:r>
              <a:rPr b="1" lang="en-US" sz="2000">
                <a:solidFill>
                  <a:schemeClr val="dk1"/>
                </a:solidFill>
                <a:latin typeface="Poppins"/>
                <a:ea typeface="Poppins"/>
                <a:cs typeface="Poppins"/>
                <a:sym typeface="Poppins"/>
              </a:rPr>
              <a:t>Em grupos de jovens:</a:t>
            </a:r>
            <a:endParaRPr b="1" i="0" sz="2000" u="none" cap="none" strike="noStrike">
              <a:solidFill>
                <a:schemeClr val="dk1"/>
              </a:solidFill>
              <a:latin typeface="Poppins"/>
              <a:ea typeface="Poppins"/>
              <a:cs typeface="Poppins"/>
              <a:sym typeface="Poppins"/>
            </a:endParaRPr>
          </a:p>
          <a:p>
            <a:pPr indent="-355600" lvl="0" marL="457200" marR="0" rtl="0" algn="l">
              <a:lnSpc>
                <a:spcPct val="115000"/>
              </a:lnSpc>
              <a:spcBef>
                <a:spcPts val="1200"/>
              </a:spcBef>
              <a:spcAft>
                <a:spcPts val="0"/>
              </a:spcAft>
              <a:buClr>
                <a:schemeClr val="dk1"/>
              </a:buClr>
              <a:buSzPts val="2000"/>
              <a:buFont typeface="Poppins Light"/>
              <a:buChar char="●"/>
            </a:pPr>
            <a:r>
              <a:rPr lang="en-US" sz="2000">
                <a:solidFill>
                  <a:schemeClr val="dk1"/>
                </a:solidFill>
                <a:latin typeface="Poppins Light"/>
                <a:ea typeface="Poppins Light"/>
                <a:cs typeface="Poppins Light"/>
                <a:sym typeface="Poppins Light"/>
              </a:rPr>
              <a:t>Usar círculos de apoio par para partilhar desafios online de forma segura.</a:t>
            </a:r>
            <a:endParaRPr sz="2000">
              <a:solidFill>
                <a:schemeClr val="dk1"/>
              </a:solidFill>
              <a:latin typeface="Poppins Light"/>
              <a:ea typeface="Poppins Light"/>
              <a:cs typeface="Poppins Light"/>
              <a:sym typeface="Poppins Light"/>
            </a:endParaRPr>
          </a:p>
          <a:p>
            <a:pPr indent="-355600" lvl="0" marL="457200" marR="0" rtl="0" algn="l">
              <a:lnSpc>
                <a:spcPct val="115000"/>
              </a:lnSpc>
              <a:spcBef>
                <a:spcPts val="1200"/>
              </a:spcBef>
              <a:spcAft>
                <a:spcPts val="0"/>
              </a:spcAft>
              <a:buClr>
                <a:schemeClr val="dk1"/>
              </a:buClr>
              <a:buSzPts val="2000"/>
              <a:buFont typeface="Poppins Light"/>
              <a:buChar char="●"/>
            </a:pPr>
            <a:r>
              <a:rPr lang="en-US" sz="2000">
                <a:solidFill>
                  <a:schemeClr val="dk1"/>
                </a:solidFill>
                <a:latin typeface="Poppins Light"/>
                <a:ea typeface="Poppins Light"/>
                <a:cs typeface="Poppins Light"/>
                <a:sym typeface="Poppins Light"/>
              </a:rPr>
              <a:t>Organizar mini-campanhas sobre pressão digital e bem-estar.</a:t>
            </a:r>
            <a:endParaRPr sz="2000">
              <a:solidFill>
                <a:schemeClr val="dk1"/>
              </a:solidFill>
              <a:latin typeface="Poppins Light"/>
              <a:ea typeface="Poppins Light"/>
              <a:cs typeface="Poppins Light"/>
              <a:sym typeface="Poppins Light"/>
            </a:endParaRPr>
          </a:p>
          <a:p>
            <a:pPr indent="-355600" lvl="0" marL="457200" marR="0" rtl="0" algn="l">
              <a:lnSpc>
                <a:spcPct val="115000"/>
              </a:lnSpc>
              <a:spcBef>
                <a:spcPts val="1200"/>
              </a:spcBef>
              <a:spcAft>
                <a:spcPts val="0"/>
              </a:spcAft>
              <a:buClr>
                <a:schemeClr val="dk1"/>
              </a:buClr>
              <a:buSzPts val="2000"/>
              <a:buFont typeface="Poppins Light"/>
              <a:buChar char="●"/>
            </a:pPr>
            <a:r>
              <a:rPr lang="en-US" sz="2000">
                <a:solidFill>
                  <a:schemeClr val="dk1"/>
                </a:solidFill>
                <a:latin typeface="Poppins Light"/>
                <a:ea typeface="Poppins Light"/>
                <a:cs typeface="Poppins Light"/>
                <a:sym typeface="Poppins Light"/>
              </a:rPr>
              <a:t>Incentivar “micro-ações” realistas em vez de grandes promessas.</a:t>
            </a:r>
            <a:endParaRPr sz="2000">
              <a:solidFill>
                <a:schemeClr val="dk1"/>
              </a:solidFill>
              <a:latin typeface="Poppins Light"/>
              <a:ea typeface="Poppins Light"/>
              <a:cs typeface="Poppins Light"/>
              <a:sym typeface="Poppins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9"/>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mt="46000"/>
            </a:blip>
            <a:stretch>
              <a:fillRect b="0" l="0" r="0" t="0"/>
            </a:stretch>
          </a:blipFill>
          <a:ln>
            <a:noFill/>
          </a:ln>
        </p:spPr>
      </p:sp>
      <p:sp>
        <p:nvSpPr>
          <p:cNvPr id="226" name="Google Shape;226;p9"/>
          <p:cNvSpPr txBox="1"/>
          <p:nvPr/>
        </p:nvSpPr>
        <p:spPr>
          <a:xfrm>
            <a:off x="4541948" y="2823584"/>
            <a:ext cx="9204000" cy="1856100"/>
          </a:xfrm>
          <a:prstGeom prst="rect">
            <a:avLst/>
          </a:prstGeom>
          <a:noFill/>
          <a:ln>
            <a:noFill/>
          </a:ln>
        </p:spPr>
        <p:txBody>
          <a:bodyPr anchorCtr="0" anchor="t" bIns="0" lIns="0" spcFirstLastPara="1" rIns="0" wrap="square" tIns="0">
            <a:spAutoFit/>
          </a:bodyPr>
          <a:lstStyle/>
          <a:p>
            <a:pPr indent="0" lvl="0" marL="0" marR="0" rtl="0" algn="ctr">
              <a:lnSpc>
                <a:spcPct val="110000"/>
              </a:lnSpc>
              <a:spcBef>
                <a:spcPts val="0"/>
              </a:spcBef>
              <a:spcAft>
                <a:spcPts val="0"/>
              </a:spcAft>
              <a:buClr>
                <a:srgbClr val="000000"/>
              </a:buClr>
              <a:buSzPts val="12059"/>
              <a:buFont typeface="Arial"/>
              <a:buNone/>
            </a:pPr>
            <a:r>
              <a:rPr b="1" lang="en-US" sz="12059">
                <a:solidFill>
                  <a:srgbClr val="2B2B2B"/>
                </a:solidFill>
                <a:latin typeface="Poppins"/>
                <a:ea typeface="Poppins"/>
                <a:cs typeface="Poppins"/>
                <a:sym typeface="Poppins"/>
              </a:rPr>
              <a:t>OBRIGADO</a:t>
            </a:r>
            <a:endParaRPr b="0" i="0" sz="1400" u="none" cap="none" strike="noStrike">
              <a:solidFill>
                <a:srgbClr val="000000"/>
              </a:solidFill>
              <a:latin typeface="Arial"/>
              <a:ea typeface="Arial"/>
              <a:cs typeface="Arial"/>
              <a:sym typeface="Arial"/>
            </a:endParaRPr>
          </a:p>
        </p:txBody>
      </p:sp>
      <p:sp>
        <p:nvSpPr>
          <p:cNvPr id="227" name="Google Shape;227;p9"/>
          <p:cNvSpPr/>
          <p:nvPr/>
        </p:nvSpPr>
        <p:spPr>
          <a:xfrm rot="10800000">
            <a:off x="15904841" y="32111"/>
            <a:ext cx="2383159" cy="2299749"/>
          </a:xfrm>
          <a:custGeom>
            <a:rect b="b" l="l" r="r" t="t"/>
            <a:pathLst>
              <a:path extrusionOk="0" h="2299749" w="2383159">
                <a:moveTo>
                  <a:pt x="2383159" y="2299748"/>
                </a:moveTo>
                <a:lnTo>
                  <a:pt x="0" y="2299748"/>
                </a:lnTo>
                <a:lnTo>
                  <a:pt x="0" y="0"/>
                </a:lnTo>
                <a:lnTo>
                  <a:pt x="2383159" y="0"/>
                </a:lnTo>
                <a:lnTo>
                  <a:pt x="2383159" y="2299748"/>
                </a:lnTo>
                <a:close/>
              </a:path>
            </a:pathLst>
          </a:custGeom>
          <a:blipFill rotWithShape="1">
            <a:blip r:embed="rId4">
              <a:alphaModFix/>
            </a:blip>
            <a:stretch>
              <a:fillRect b="0" l="0" r="0" t="0"/>
            </a:stretch>
          </a:blipFill>
          <a:ln>
            <a:noFill/>
          </a:ln>
        </p:spPr>
      </p:sp>
      <p:sp>
        <p:nvSpPr>
          <p:cNvPr id="228" name="Google Shape;228;p9"/>
          <p:cNvSpPr/>
          <p:nvPr/>
        </p:nvSpPr>
        <p:spPr>
          <a:xfrm>
            <a:off x="13513202" y="2823584"/>
            <a:ext cx="465701" cy="465701"/>
          </a:xfrm>
          <a:custGeom>
            <a:rect b="b" l="l" r="r" t="t"/>
            <a:pathLst>
              <a:path extrusionOk="0" h="465701" w="465701">
                <a:moveTo>
                  <a:pt x="0" y="0"/>
                </a:moveTo>
                <a:lnTo>
                  <a:pt x="465701" y="0"/>
                </a:lnTo>
                <a:lnTo>
                  <a:pt x="465701" y="465701"/>
                </a:lnTo>
                <a:lnTo>
                  <a:pt x="0" y="465701"/>
                </a:lnTo>
                <a:lnTo>
                  <a:pt x="0" y="0"/>
                </a:lnTo>
                <a:close/>
              </a:path>
            </a:pathLst>
          </a:custGeom>
          <a:blipFill rotWithShape="1">
            <a:blip r:embed="rId5">
              <a:alphaModFix/>
            </a:blip>
            <a:stretch>
              <a:fillRect b="0" l="0" r="0" t="0"/>
            </a:stretch>
          </a:blipFill>
          <a:ln>
            <a:noFill/>
          </a:ln>
        </p:spPr>
      </p:sp>
      <p:sp>
        <p:nvSpPr>
          <p:cNvPr id="229" name="Google Shape;229;p9"/>
          <p:cNvSpPr/>
          <p:nvPr/>
        </p:nvSpPr>
        <p:spPr>
          <a:xfrm>
            <a:off x="17259300" y="6736866"/>
            <a:ext cx="1550858" cy="1550858"/>
          </a:xfrm>
          <a:custGeom>
            <a:rect b="b" l="l" r="r" t="t"/>
            <a:pathLst>
              <a:path extrusionOk="0" h="1550858" w="1550858">
                <a:moveTo>
                  <a:pt x="0" y="0"/>
                </a:moveTo>
                <a:lnTo>
                  <a:pt x="1550858" y="0"/>
                </a:lnTo>
                <a:lnTo>
                  <a:pt x="1550858" y="1550858"/>
                </a:lnTo>
                <a:lnTo>
                  <a:pt x="0" y="1550858"/>
                </a:lnTo>
                <a:lnTo>
                  <a:pt x="0" y="0"/>
                </a:lnTo>
                <a:close/>
              </a:path>
            </a:pathLst>
          </a:custGeom>
          <a:blipFill rotWithShape="1">
            <a:blip r:embed="rId6">
              <a:alphaModFix/>
            </a:blip>
            <a:stretch>
              <a:fillRect b="0" l="0" r="0" t="0"/>
            </a:stretch>
          </a:blipFill>
          <a:ln>
            <a:noFill/>
          </a:ln>
        </p:spPr>
      </p:sp>
      <p:sp>
        <p:nvSpPr>
          <p:cNvPr id="230" name="Google Shape;230;p9"/>
          <p:cNvSpPr/>
          <p:nvPr/>
        </p:nvSpPr>
        <p:spPr>
          <a:xfrm>
            <a:off x="-60497" y="702383"/>
            <a:ext cx="1517729" cy="1517729"/>
          </a:xfrm>
          <a:custGeom>
            <a:rect b="b" l="l" r="r" t="t"/>
            <a:pathLst>
              <a:path extrusionOk="0" h="1517729" w="1517729">
                <a:moveTo>
                  <a:pt x="0" y="0"/>
                </a:moveTo>
                <a:lnTo>
                  <a:pt x="1517729" y="0"/>
                </a:lnTo>
                <a:lnTo>
                  <a:pt x="1517729" y="1517730"/>
                </a:lnTo>
                <a:lnTo>
                  <a:pt x="0" y="1517730"/>
                </a:lnTo>
                <a:lnTo>
                  <a:pt x="0" y="0"/>
                </a:lnTo>
                <a:close/>
              </a:path>
            </a:pathLst>
          </a:custGeom>
          <a:blipFill rotWithShape="1">
            <a:blip r:embed="rId7">
              <a:alphaModFix/>
            </a:blip>
            <a:stretch>
              <a:fillRect b="0" l="0" r="0" t="0"/>
            </a:stretch>
          </a:blipFill>
          <a:ln>
            <a:noFill/>
          </a:ln>
        </p:spPr>
      </p:sp>
      <p:sp>
        <p:nvSpPr>
          <p:cNvPr id="231" name="Google Shape;231;p9"/>
          <p:cNvSpPr/>
          <p:nvPr/>
        </p:nvSpPr>
        <p:spPr>
          <a:xfrm>
            <a:off x="7726931" y="244755"/>
            <a:ext cx="2834137" cy="2834137"/>
          </a:xfrm>
          <a:custGeom>
            <a:rect b="b" l="l" r="r" t="t"/>
            <a:pathLst>
              <a:path extrusionOk="0" h="2834137" w="2834137">
                <a:moveTo>
                  <a:pt x="0" y="0"/>
                </a:moveTo>
                <a:lnTo>
                  <a:pt x="2834138" y="0"/>
                </a:lnTo>
                <a:lnTo>
                  <a:pt x="2834138" y="2834137"/>
                </a:lnTo>
                <a:lnTo>
                  <a:pt x="0" y="2834137"/>
                </a:lnTo>
                <a:lnTo>
                  <a:pt x="0" y="0"/>
                </a:lnTo>
                <a:close/>
              </a:path>
            </a:pathLst>
          </a:custGeom>
          <a:blipFill rotWithShape="1">
            <a:blip r:embed="rId8">
              <a:alphaModFix/>
            </a:blip>
            <a:stretch>
              <a:fillRect b="0" l="0" r="0" t="0"/>
            </a:stretch>
          </a:blipFill>
          <a:ln>
            <a:noFill/>
          </a:ln>
        </p:spPr>
      </p:sp>
      <p:sp>
        <p:nvSpPr>
          <p:cNvPr id="232" name="Google Shape;232;p9"/>
          <p:cNvSpPr txBox="1"/>
          <p:nvPr/>
        </p:nvSpPr>
        <p:spPr>
          <a:xfrm>
            <a:off x="3452246" y="4475621"/>
            <a:ext cx="11383500" cy="1725000"/>
          </a:xfrm>
          <a:prstGeom prst="rect">
            <a:avLst/>
          </a:prstGeom>
          <a:noFill/>
          <a:ln>
            <a:noFill/>
          </a:ln>
        </p:spPr>
        <p:txBody>
          <a:bodyPr anchorCtr="0" anchor="t" bIns="0" lIns="0" spcFirstLastPara="1" rIns="0" wrap="square" tIns="0">
            <a:spAutoFit/>
          </a:bodyPr>
          <a:lstStyle/>
          <a:p>
            <a:pPr indent="0" lvl="0" marL="0" marR="0" rtl="0" algn="ctr">
              <a:lnSpc>
                <a:spcPct val="110007"/>
              </a:lnSpc>
              <a:spcBef>
                <a:spcPts val="0"/>
              </a:spcBef>
              <a:spcAft>
                <a:spcPts val="0"/>
              </a:spcAft>
              <a:buClr>
                <a:srgbClr val="000000"/>
              </a:buClr>
              <a:buSzPts val="5336"/>
              <a:buFont typeface="Arial"/>
              <a:buNone/>
            </a:pPr>
            <a:r>
              <a:rPr b="1" lang="en-US" sz="5336">
                <a:solidFill>
                  <a:srgbClr val="2B2B2B"/>
                </a:solidFill>
                <a:latin typeface="Poppins"/>
                <a:ea typeface="Poppins"/>
                <a:cs typeface="Poppins"/>
                <a:sym typeface="Poppins"/>
              </a:rPr>
              <a:t>Serenity: O Seu Espaço para o Bem-Estar Digital</a:t>
            </a:r>
            <a:endParaRPr b="0" i="0" sz="1400" u="none" cap="none" strike="noStrike">
              <a:solidFill>
                <a:srgbClr val="000000"/>
              </a:solidFill>
              <a:latin typeface="Arial"/>
              <a:ea typeface="Arial"/>
              <a:cs typeface="Arial"/>
              <a:sym typeface="Arial"/>
            </a:endParaRPr>
          </a:p>
        </p:txBody>
      </p:sp>
      <p:grpSp>
        <p:nvGrpSpPr>
          <p:cNvPr id="233" name="Google Shape;233;p9"/>
          <p:cNvGrpSpPr/>
          <p:nvPr/>
        </p:nvGrpSpPr>
        <p:grpSpPr>
          <a:xfrm>
            <a:off x="0" y="8199808"/>
            <a:ext cx="18288000" cy="3502954"/>
            <a:chOff x="0" y="-57150"/>
            <a:chExt cx="4816593" cy="922589"/>
          </a:xfrm>
        </p:grpSpPr>
        <p:sp>
          <p:nvSpPr>
            <p:cNvPr id="234" name="Google Shape;234;p9"/>
            <p:cNvSpPr/>
            <p:nvPr/>
          </p:nvSpPr>
          <p:spPr>
            <a:xfrm>
              <a:off x="0" y="0"/>
              <a:ext cx="4816592" cy="865439"/>
            </a:xfrm>
            <a:custGeom>
              <a:rect b="b" l="l" r="r" t="t"/>
              <a:pathLst>
                <a:path extrusionOk="0" h="865439" w="4816592">
                  <a:moveTo>
                    <a:pt x="21590" y="0"/>
                  </a:moveTo>
                  <a:lnTo>
                    <a:pt x="4795002" y="0"/>
                  </a:lnTo>
                  <a:cubicBezTo>
                    <a:pt x="4800728" y="0"/>
                    <a:pt x="4806220" y="2275"/>
                    <a:pt x="4810269" y="6324"/>
                  </a:cubicBezTo>
                  <a:cubicBezTo>
                    <a:pt x="4814318" y="10372"/>
                    <a:pt x="4816592" y="15864"/>
                    <a:pt x="4816592" y="21590"/>
                  </a:cubicBezTo>
                  <a:lnTo>
                    <a:pt x="4816592" y="843849"/>
                  </a:lnTo>
                  <a:cubicBezTo>
                    <a:pt x="4816592" y="855773"/>
                    <a:pt x="4806926" y="865439"/>
                    <a:pt x="4795002" y="865439"/>
                  </a:cubicBezTo>
                  <a:lnTo>
                    <a:pt x="21590" y="865439"/>
                  </a:lnTo>
                  <a:cubicBezTo>
                    <a:pt x="15864" y="865439"/>
                    <a:pt x="10372" y="863164"/>
                    <a:pt x="6324" y="859115"/>
                  </a:cubicBezTo>
                  <a:cubicBezTo>
                    <a:pt x="2275" y="855066"/>
                    <a:pt x="0" y="849575"/>
                    <a:pt x="0" y="843849"/>
                  </a:cubicBezTo>
                  <a:lnTo>
                    <a:pt x="0" y="21590"/>
                  </a:lnTo>
                  <a:cubicBezTo>
                    <a:pt x="0" y="9666"/>
                    <a:pt x="9666" y="0"/>
                    <a:pt x="21590"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 name="Google Shape;235;p9"/>
            <p:cNvSpPr txBox="1"/>
            <p:nvPr/>
          </p:nvSpPr>
          <p:spPr>
            <a:xfrm>
              <a:off x="0" y="-57150"/>
              <a:ext cx="4816593" cy="922589"/>
            </a:xfrm>
            <a:prstGeom prst="rect">
              <a:avLst/>
            </a:prstGeom>
            <a:noFill/>
            <a:ln>
              <a:noFill/>
            </a:ln>
          </p:spPr>
          <p:txBody>
            <a:bodyPr anchorCtr="0" anchor="ctr" bIns="50800" lIns="50800" spcFirstLastPara="1" rIns="50800" wrap="square" tIns="50800">
              <a:noAutofit/>
            </a:bodyPr>
            <a:lstStyle/>
            <a:p>
              <a:pPr indent="0" lvl="0" marL="0" marR="0" rtl="0" algn="ctr">
                <a:lnSpc>
                  <a:spcPct val="14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4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236" name="Google Shape;236;p9"/>
          <p:cNvSpPr/>
          <p:nvPr/>
        </p:nvSpPr>
        <p:spPr>
          <a:xfrm>
            <a:off x="5015324" y="8594037"/>
            <a:ext cx="1946377" cy="993605"/>
          </a:xfrm>
          <a:custGeom>
            <a:rect b="b" l="l" r="r" t="t"/>
            <a:pathLst>
              <a:path extrusionOk="0" h="993605" w="1946377">
                <a:moveTo>
                  <a:pt x="0" y="0"/>
                </a:moveTo>
                <a:lnTo>
                  <a:pt x="1946376" y="0"/>
                </a:lnTo>
                <a:lnTo>
                  <a:pt x="1946376" y="993605"/>
                </a:lnTo>
                <a:lnTo>
                  <a:pt x="0" y="993605"/>
                </a:lnTo>
                <a:lnTo>
                  <a:pt x="0" y="0"/>
                </a:lnTo>
                <a:close/>
              </a:path>
            </a:pathLst>
          </a:custGeom>
          <a:blipFill rotWithShape="1">
            <a:blip r:embed="rId9">
              <a:alphaModFix/>
            </a:blip>
            <a:stretch>
              <a:fillRect b="0" l="0" r="0" t="0"/>
            </a:stretch>
          </a:blipFill>
          <a:ln>
            <a:noFill/>
          </a:ln>
        </p:spPr>
      </p:sp>
      <p:sp>
        <p:nvSpPr>
          <p:cNvPr id="237" name="Google Shape;237;p9"/>
          <p:cNvSpPr/>
          <p:nvPr/>
        </p:nvSpPr>
        <p:spPr>
          <a:xfrm>
            <a:off x="7263680" y="8594037"/>
            <a:ext cx="3760641" cy="968365"/>
          </a:xfrm>
          <a:custGeom>
            <a:rect b="b" l="l" r="r" t="t"/>
            <a:pathLst>
              <a:path extrusionOk="0" h="968365" w="3760641">
                <a:moveTo>
                  <a:pt x="0" y="0"/>
                </a:moveTo>
                <a:lnTo>
                  <a:pt x="3760640" y="0"/>
                </a:lnTo>
                <a:lnTo>
                  <a:pt x="3760640" y="968365"/>
                </a:lnTo>
                <a:lnTo>
                  <a:pt x="0" y="968365"/>
                </a:lnTo>
                <a:lnTo>
                  <a:pt x="0" y="0"/>
                </a:lnTo>
                <a:close/>
              </a:path>
            </a:pathLst>
          </a:custGeom>
          <a:blipFill rotWithShape="1">
            <a:blip r:embed="rId10">
              <a:alphaModFix/>
            </a:blip>
            <a:stretch>
              <a:fillRect b="0" l="0" r="0" t="0"/>
            </a:stretch>
          </a:blipFill>
          <a:ln>
            <a:noFill/>
          </a:ln>
        </p:spPr>
      </p:sp>
      <p:sp>
        <p:nvSpPr>
          <p:cNvPr id="238" name="Google Shape;238;p9"/>
          <p:cNvSpPr/>
          <p:nvPr/>
        </p:nvSpPr>
        <p:spPr>
          <a:xfrm>
            <a:off x="4895061" y="9590954"/>
            <a:ext cx="2792943" cy="581863"/>
          </a:xfrm>
          <a:custGeom>
            <a:rect b="b" l="l" r="r" t="t"/>
            <a:pathLst>
              <a:path extrusionOk="0" h="581863" w="2792943">
                <a:moveTo>
                  <a:pt x="0" y="0"/>
                </a:moveTo>
                <a:lnTo>
                  <a:pt x="2792942" y="0"/>
                </a:lnTo>
                <a:lnTo>
                  <a:pt x="2792942" y="581863"/>
                </a:lnTo>
                <a:lnTo>
                  <a:pt x="0" y="581863"/>
                </a:lnTo>
                <a:lnTo>
                  <a:pt x="0" y="0"/>
                </a:lnTo>
                <a:close/>
              </a:path>
            </a:pathLst>
          </a:custGeom>
          <a:blipFill rotWithShape="1">
            <a:blip r:embed="rId11">
              <a:alphaModFix/>
            </a:blip>
            <a:stretch>
              <a:fillRect b="0" l="0" r="0" t="0"/>
            </a:stretch>
          </a:blipFill>
          <a:ln>
            <a:noFill/>
          </a:ln>
        </p:spPr>
      </p:sp>
      <p:sp>
        <p:nvSpPr>
          <p:cNvPr id="239" name="Google Shape;239;p9"/>
          <p:cNvSpPr txBox="1"/>
          <p:nvPr/>
        </p:nvSpPr>
        <p:spPr>
          <a:xfrm>
            <a:off x="5122898" y="6391120"/>
            <a:ext cx="8042100" cy="328500"/>
          </a:xfrm>
          <a:prstGeom prst="rect">
            <a:avLst/>
          </a:prstGeom>
          <a:noFill/>
          <a:ln>
            <a:noFill/>
          </a:ln>
        </p:spPr>
        <p:txBody>
          <a:bodyPr anchorCtr="0" anchor="t" bIns="0" lIns="0" spcFirstLastPara="1" rIns="0" wrap="square" tIns="0">
            <a:spAutoFit/>
          </a:bodyPr>
          <a:lstStyle/>
          <a:p>
            <a:pPr indent="0" lvl="0" marL="0" marR="0" rtl="0" algn="ctr">
              <a:lnSpc>
                <a:spcPct val="140018"/>
              </a:lnSpc>
              <a:spcBef>
                <a:spcPts val="0"/>
              </a:spcBef>
              <a:spcAft>
                <a:spcPts val="0"/>
              </a:spcAft>
              <a:buClr>
                <a:srgbClr val="000000"/>
              </a:buClr>
              <a:buSzPts val="2134"/>
              <a:buFont typeface="Arial"/>
              <a:buNone/>
            </a:pPr>
            <a:r>
              <a:rPr b="1" i="0" lang="en-US" sz="2134" u="none" cap="none" strike="noStrike">
                <a:solidFill>
                  <a:srgbClr val="2B2B2B"/>
                </a:solidFill>
                <a:latin typeface="Poppins"/>
                <a:ea typeface="Poppins"/>
                <a:cs typeface="Poppins"/>
                <a:sym typeface="Poppins"/>
              </a:rPr>
              <a:t>Projeto No: </a:t>
            </a:r>
            <a:r>
              <a:rPr b="0" i="0" lang="en-US" sz="2134" u="none" cap="none" strike="noStrike">
                <a:solidFill>
                  <a:srgbClr val="2B2B2B"/>
                </a:solidFill>
                <a:latin typeface="Poppins"/>
                <a:ea typeface="Poppins"/>
                <a:cs typeface="Poppins"/>
                <a:sym typeface="Poppins"/>
              </a:rPr>
              <a:t>2024-2-PT02-KA220-YOU-000287246 </a:t>
            </a:r>
            <a:endParaRPr b="0" i="0" sz="1400" u="none" cap="none" strike="noStrike">
              <a:solidFill>
                <a:srgbClr val="000000"/>
              </a:solidFill>
              <a:latin typeface="Arial"/>
              <a:ea typeface="Arial"/>
              <a:cs typeface="Arial"/>
              <a:sym typeface="Arial"/>
            </a:endParaRPr>
          </a:p>
        </p:txBody>
      </p:sp>
      <p:sp>
        <p:nvSpPr>
          <p:cNvPr id="240" name="Google Shape;240;p9"/>
          <p:cNvSpPr txBox="1"/>
          <p:nvPr/>
        </p:nvSpPr>
        <p:spPr>
          <a:xfrm>
            <a:off x="3452196" y="6847122"/>
            <a:ext cx="11383500" cy="615900"/>
          </a:xfrm>
          <a:prstGeom prst="rect">
            <a:avLst/>
          </a:prstGeom>
          <a:noFill/>
          <a:ln>
            <a:noFill/>
          </a:ln>
        </p:spPr>
        <p:txBody>
          <a:bodyPr anchorCtr="0" anchor="t" bIns="0" lIns="0" spcFirstLastPara="1" rIns="0" wrap="square" tIns="0">
            <a:spAutoFit/>
          </a:bodyPr>
          <a:lstStyle/>
          <a:p>
            <a:pPr indent="0" lvl="0" marL="0" marR="0" rtl="0" algn="ctr">
              <a:lnSpc>
                <a:spcPct val="109995"/>
              </a:lnSpc>
              <a:spcBef>
                <a:spcPts val="0"/>
              </a:spcBef>
              <a:spcAft>
                <a:spcPts val="0"/>
              </a:spcAft>
              <a:buNone/>
            </a:pPr>
            <a:r>
              <a:rPr b="1" lang="en-US" sz="4002">
                <a:solidFill>
                  <a:srgbClr val="9EC6AA"/>
                </a:solidFill>
                <a:latin typeface="Poppins"/>
                <a:ea typeface="Poppins"/>
                <a:cs typeface="Poppins"/>
                <a:sym typeface="Poppins"/>
              </a:rPr>
              <a:t>Da Consciencialização à Ação</a:t>
            </a:r>
            <a:endParaRPr b="1" sz="4002">
              <a:solidFill>
                <a:srgbClr val="9EC6AA"/>
              </a:solidFill>
              <a:latin typeface="Poppins"/>
              <a:ea typeface="Poppins"/>
              <a:cs typeface="Poppins"/>
              <a:sym typeface="Poppins"/>
            </a:endParaRPr>
          </a:p>
        </p:txBody>
      </p:sp>
      <p:sp>
        <p:nvSpPr>
          <p:cNvPr id="241" name="Google Shape;241;p9"/>
          <p:cNvSpPr txBox="1"/>
          <p:nvPr/>
        </p:nvSpPr>
        <p:spPr>
          <a:xfrm>
            <a:off x="7741041" y="9587642"/>
            <a:ext cx="5651898" cy="585175"/>
          </a:xfrm>
          <a:prstGeom prst="rect">
            <a:avLst/>
          </a:prstGeom>
          <a:noFill/>
          <a:ln>
            <a:noFill/>
          </a:ln>
        </p:spPr>
        <p:txBody>
          <a:bodyPr anchorCtr="0" anchor="t" bIns="0" lIns="0" spcFirstLastPara="1" rIns="0" wrap="square" tIns="0">
            <a:spAutoFit/>
          </a:bodyPr>
          <a:lstStyle/>
          <a:p>
            <a:pPr indent="0" lvl="0" marL="0" marR="0" rtl="0" algn="just">
              <a:lnSpc>
                <a:spcPct val="110037"/>
              </a:lnSpc>
              <a:spcBef>
                <a:spcPts val="0"/>
              </a:spcBef>
              <a:spcAft>
                <a:spcPts val="0"/>
              </a:spcAft>
              <a:buClr>
                <a:srgbClr val="000000"/>
              </a:buClr>
              <a:buSzPts val="1076"/>
              <a:buFont typeface="Arial"/>
              <a:buNone/>
            </a:pPr>
            <a:r>
              <a:rPr b="0" i="0" lang="en-US" sz="1076" u="none" cap="none" strike="noStrike">
                <a:solidFill>
                  <a:srgbClr val="000000"/>
                </a:solidFill>
                <a:latin typeface="Poppins"/>
                <a:ea typeface="Poppins"/>
                <a:cs typeface="Poppins"/>
                <a:sym typeface="Poppins"/>
              </a:rPr>
              <a:t>Funded by the Erasmus+ Programme, Serenity empowers young people to take control of their digital habits and support each other through peer learning leading to positive change.</a:t>
            </a:r>
            <a:endParaRPr b="0" i="0" sz="1400" u="none" cap="none" strike="noStrike">
              <a:solidFill>
                <a:srgbClr val="000000"/>
              </a:solidFill>
              <a:latin typeface="Arial"/>
              <a:ea typeface="Arial"/>
              <a:cs typeface="Arial"/>
              <a:sym typeface="Arial"/>
            </a:endParaRPr>
          </a:p>
          <a:p>
            <a:pPr indent="0" lvl="0" marL="0" marR="0" rtl="0" algn="just">
              <a:lnSpc>
                <a:spcPct val="110037"/>
              </a:lnSpc>
              <a:spcBef>
                <a:spcPts val="0"/>
              </a:spcBef>
              <a:spcAft>
                <a:spcPts val="0"/>
              </a:spcAft>
              <a:buClr>
                <a:srgbClr val="000000"/>
              </a:buClr>
              <a:buSzPts val="1076"/>
              <a:buFont typeface="Arial"/>
              <a:buNone/>
            </a:pPr>
            <a:r>
              <a:rPr b="0" i="0" lang="en-US" sz="1076" u="none" cap="none" strike="noStrike">
                <a:solidFill>
                  <a:srgbClr val="000000"/>
                </a:solidFill>
                <a:latin typeface="Poppins"/>
                <a:ea typeface="Poppins"/>
                <a:cs typeface="Poppins"/>
                <a:sym typeface="Poppins"/>
              </a:rPr>
              <a:t>Project Number: 2024-2-PT02-KA220-YOU-000287246</a:t>
            </a:r>
            <a:endParaRPr b="0" i="0" sz="1400" u="none" cap="none" strike="noStrike">
              <a:solidFill>
                <a:srgbClr val="000000"/>
              </a:solidFill>
              <a:latin typeface="Arial"/>
              <a:ea typeface="Arial"/>
              <a:cs typeface="Arial"/>
              <a:sym typeface="Arial"/>
            </a:endParaRPr>
          </a:p>
        </p:txBody>
      </p:sp>
      <p:sp>
        <p:nvSpPr>
          <p:cNvPr id="242" name="Google Shape;242;p9"/>
          <p:cNvSpPr txBox="1"/>
          <p:nvPr/>
        </p:nvSpPr>
        <p:spPr>
          <a:xfrm>
            <a:off x="5122898" y="7590505"/>
            <a:ext cx="8042204" cy="374405"/>
          </a:xfrm>
          <a:prstGeom prst="rect">
            <a:avLst/>
          </a:prstGeom>
          <a:noFill/>
          <a:ln>
            <a:noFill/>
          </a:ln>
        </p:spPr>
        <p:txBody>
          <a:bodyPr anchorCtr="0" anchor="t" bIns="0" lIns="0" spcFirstLastPara="1" rIns="0" wrap="square" tIns="0">
            <a:spAutoFit/>
          </a:bodyPr>
          <a:lstStyle/>
          <a:p>
            <a:pPr indent="0" lvl="0" marL="0" marR="0" rtl="0" algn="ctr">
              <a:lnSpc>
                <a:spcPct val="140018"/>
              </a:lnSpc>
              <a:spcBef>
                <a:spcPts val="0"/>
              </a:spcBef>
              <a:spcAft>
                <a:spcPts val="0"/>
              </a:spcAft>
              <a:buClr>
                <a:srgbClr val="000000"/>
              </a:buClr>
              <a:buSzPts val="2134"/>
              <a:buFont typeface="Arial"/>
              <a:buNone/>
            </a:pPr>
            <a:r>
              <a:rPr b="1" i="0" lang="en-US" sz="2134" u="none" cap="none" strike="noStrike">
                <a:solidFill>
                  <a:srgbClr val="2B2B2B"/>
                </a:solidFill>
                <a:latin typeface="Poppins"/>
                <a:ea typeface="Poppins"/>
                <a:cs typeface="Poppins"/>
                <a:sym typeface="Poppins"/>
              </a:rPr>
              <a:t>Website: </a:t>
            </a:r>
            <a:r>
              <a:rPr b="0" i="0" lang="en-US" sz="2134" u="none" cap="none" strike="noStrike">
                <a:solidFill>
                  <a:srgbClr val="2B2B2B"/>
                </a:solidFill>
                <a:latin typeface="Poppins"/>
                <a:ea typeface="Poppins"/>
                <a:cs typeface="Poppins"/>
                <a:sym typeface="Poppins"/>
              </a:rPr>
              <a:t>www.serenityproject.eu </a:t>
            </a:r>
            <a:endParaRPr b="0" i="0" sz="1400" u="none" cap="none" strike="noStrike">
              <a:solidFill>
                <a:srgbClr val="000000"/>
              </a:solidFill>
              <a:latin typeface="Arial"/>
              <a:ea typeface="Arial"/>
              <a:cs typeface="Arial"/>
              <a:sym typeface="Arial"/>
            </a:endParaRPr>
          </a:p>
        </p:txBody>
      </p:sp>
      <p:pic>
        <p:nvPicPr>
          <p:cNvPr id="243" name="Google Shape;243;p9" title="MSA logo.png"/>
          <p:cNvPicPr preferRelativeResize="0"/>
          <p:nvPr/>
        </p:nvPicPr>
        <p:blipFill rotWithShape="1">
          <a:blip r:embed="rId12">
            <a:alphaModFix/>
          </a:blip>
          <a:srcRect b="0" l="0" r="0" t="0"/>
          <a:stretch/>
        </p:blipFill>
        <p:spPr>
          <a:xfrm>
            <a:off x="11177225" y="8581392"/>
            <a:ext cx="1077263" cy="9936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