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10287000" cx="18288000"/>
  <p:notesSz cx="6858000" cy="9144000"/>
  <p:embeddedFontLst>
    <p:embeddedFont>
      <p:font typeface="Fredoka"/>
      <p:regular r:id="rId20"/>
      <p:bold r:id="rId21"/>
    </p:embeddedFont>
    <p:embeddedFont>
      <p:font typeface="Roboto"/>
      <p:regular r:id="rId22"/>
      <p:bold r:id="rId23"/>
      <p:italic r:id="rId24"/>
      <p:boldItalic r:id="rId25"/>
    </p:embeddedFont>
    <p:embeddedFont>
      <p:font typeface="Poppins"/>
      <p:regular r:id="rId26"/>
      <p:bold r:id="rId27"/>
      <p:italic r:id="rId28"/>
      <p:boldItalic r:id="rId29"/>
    </p:embeddedFont>
    <p:embeddedFont>
      <p:font typeface="Montserrat"/>
      <p:regular r:id="rId30"/>
      <p:bold r:id="rId31"/>
      <p:italic r:id="rId32"/>
      <p:boldItalic r:id="rId33"/>
    </p:embeddedFont>
    <p:embeddedFont>
      <p:font typeface="Montserrat Black"/>
      <p:bold r:id="rId34"/>
      <p:boldItalic r:id="rId35"/>
    </p:embeddedFont>
    <p:embeddedFont>
      <p:font typeface="Ovo"/>
      <p:regular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37" roundtripDataSignature="AMtx7mhhxsIpRy6R7+lt+J4NhN5c9AZUY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Fredoka-regular.fntdata"/><Relationship Id="rId22" Type="http://schemas.openxmlformats.org/officeDocument/2006/relationships/font" Target="fonts/Roboto-regular.fntdata"/><Relationship Id="rId21" Type="http://schemas.openxmlformats.org/officeDocument/2006/relationships/font" Target="fonts/Fredoka-bold.fntdata"/><Relationship Id="rId24" Type="http://schemas.openxmlformats.org/officeDocument/2006/relationships/font" Target="fonts/Roboto-italic.fntdata"/><Relationship Id="rId23" Type="http://schemas.openxmlformats.org/officeDocument/2006/relationships/font" Target="fonts/Robo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oppins-regular.fntdata"/><Relationship Id="rId25" Type="http://schemas.openxmlformats.org/officeDocument/2006/relationships/font" Target="fonts/Roboto-boldItalic.fntdata"/><Relationship Id="rId28" Type="http://schemas.openxmlformats.org/officeDocument/2006/relationships/font" Target="fonts/Poppins-italic.fntdata"/><Relationship Id="rId27" Type="http://schemas.openxmlformats.org/officeDocument/2006/relationships/font" Target="fonts/Poppi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oppi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-bold.fntdata"/><Relationship Id="rId30" Type="http://schemas.openxmlformats.org/officeDocument/2006/relationships/font" Target="fonts/Montserrat-regular.fntdata"/><Relationship Id="rId11" Type="http://schemas.openxmlformats.org/officeDocument/2006/relationships/slide" Target="slides/slide6.xml"/><Relationship Id="rId33" Type="http://schemas.openxmlformats.org/officeDocument/2006/relationships/font" Target="fonts/Montserrat-boldItalic.fntdata"/><Relationship Id="rId10" Type="http://schemas.openxmlformats.org/officeDocument/2006/relationships/slide" Target="slides/slide5.xml"/><Relationship Id="rId32" Type="http://schemas.openxmlformats.org/officeDocument/2006/relationships/font" Target="fonts/Montserrat-italic.fntdata"/><Relationship Id="rId13" Type="http://schemas.openxmlformats.org/officeDocument/2006/relationships/slide" Target="slides/slide8.xml"/><Relationship Id="rId35" Type="http://schemas.openxmlformats.org/officeDocument/2006/relationships/font" Target="fonts/MontserratBlack-boldItalic.fntdata"/><Relationship Id="rId12" Type="http://schemas.openxmlformats.org/officeDocument/2006/relationships/slide" Target="slides/slide7.xml"/><Relationship Id="rId34" Type="http://schemas.openxmlformats.org/officeDocument/2006/relationships/font" Target="fonts/MontserratBlack-bold.fntdata"/><Relationship Id="rId15" Type="http://schemas.openxmlformats.org/officeDocument/2006/relationships/slide" Target="slides/slide10.xml"/><Relationship Id="rId37" Type="http://customschemas.google.com/relationships/presentationmetadata" Target="metadata"/><Relationship Id="rId14" Type="http://schemas.openxmlformats.org/officeDocument/2006/relationships/slide" Target="slides/slide9.xml"/><Relationship Id="rId36" Type="http://schemas.openxmlformats.org/officeDocument/2006/relationships/font" Target="fonts/Ovo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4" name="Google Shape;29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6" name="Google Shape;30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8" name="Google Shape;31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3" name="Google Shape;333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8" name="Google Shape;34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" name="Google Shape;10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5" name="Google Shape;11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0" name="Google Shape;13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9" name="Google Shape;15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4" name="Google Shape;17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3" name="Google Shape;22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6" name="Google Shape;24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3" name="Google Shape;26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5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6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6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0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0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1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1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1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1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4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4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4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Relationship Id="rId4" Type="http://schemas.openxmlformats.org/officeDocument/2006/relationships/image" Target="../media/image1.png"/><Relationship Id="rId9" Type="http://schemas.openxmlformats.org/officeDocument/2006/relationships/image" Target="../media/image11.png"/><Relationship Id="rId5" Type="http://schemas.openxmlformats.org/officeDocument/2006/relationships/image" Target="../media/image3.png"/><Relationship Id="rId6" Type="http://schemas.openxmlformats.org/officeDocument/2006/relationships/image" Target="../media/image10.png"/><Relationship Id="rId7" Type="http://schemas.openxmlformats.org/officeDocument/2006/relationships/image" Target="../media/image29.png"/><Relationship Id="rId8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8.png"/><Relationship Id="rId6" Type="http://schemas.openxmlformats.org/officeDocument/2006/relationships/image" Target="../media/image3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6.png"/><Relationship Id="rId6" Type="http://schemas.openxmlformats.org/officeDocument/2006/relationships/image" Target="../media/image3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8.png"/><Relationship Id="rId6" Type="http://schemas.openxmlformats.org/officeDocument/2006/relationships/image" Target="../media/image3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8.png"/><Relationship Id="rId6" Type="http://schemas.openxmlformats.org/officeDocument/2006/relationships/image" Target="../media/image3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jpg"/><Relationship Id="rId4" Type="http://schemas.openxmlformats.org/officeDocument/2006/relationships/image" Target="../media/image1.png"/><Relationship Id="rId9" Type="http://schemas.openxmlformats.org/officeDocument/2006/relationships/image" Target="../media/image11.png"/><Relationship Id="rId5" Type="http://schemas.openxmlformats.org/officeDocument/2006/relationships/image" Target="../media/image3.png"/><Relationship Id="rId6" Type="http://schemas.openxmlformats.org/officeDocument/2006/relationships/image" Target="../media/image10.png"/><Relationship Id="rId7" Type="http://schemas.openxmlformats.org/officeDocument/2006/relationships/image" Target="../media/image29.png"/><Relationship Id="rId8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6.png"/><Relationship Id="rId6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8.png"/><Relationship Id="rId6" Type="http://schemas.openxmlformats.org/officeDocument/2006/relationships/image" Target="../media/image16.png"/><Relationship Id="rId7" Type="http://schemas.openxmlformats.org/officeDocument/2006/relationships/image" Target="../media/image2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6.png"/><Relationship Id="rId6" Type="http://schemas.openxmlformats.org/officeDocument/2006/relationships/image" Target="../media/image19.png"/><Relationship Id="rId7" Type="http://schemas.openxmlformats.org/officeDocument/2006/relationships/image" Target="../media/image2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8.png"/><Relationship Id="rId6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8.png"/><Relationship Id="rId6" Type="http://schemas.openxmlformats.org/officeDocument/2006/relationships/image" Target="../media/image32.png"/><Relationship Id="rId7" Type="http://schemas.openxmlformats.org/officeDocument/2006/relationships/image" Target="../media/image3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3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20.png"/><Relationship Id="rId6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8.png"/><Relationship Id="rId6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 flipH="1">
            <a:off x="15156569" y="6721626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1" y="0"/>
                </a:moveTo>
                <a:lnTo>
                  <a:pt x="0" y="0"/>
                </a:lnTo>
                <a:lnTo>
                  <a:pt x="0" y="2967030"/>
                </a:lnTo>
                <a:lnTo>
                  <a:pt x="3131431" y="2967030"/>
                </a:lnTo>
                <a:lnTo>
                  <a:pt x="3131431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6" name="Google Shape;86;p1"/>
          <p:cNvSpPr/>
          <p:nvPr/>
        </p:nvSpPr>
        <p:spPr>
          <a:xfrm>
            <a:off x="7726931" y="244755"/>
            <a:ext cx="2834137" cy="2834137"/>
          </a:xfrm>
          <a:custGeom>
            <a:rect b="b" l="l" r="r" t="t"/>
            <a:pathLst>
              <a:path extrusionOk="0" h="2834137" w="2834137">
                <a:moveTo>
                  <a:pt x="0" y="0"/>
                </a:moveTo>
                <a:lnTo>
                  <a:pt x="2834138" y="0"/>
                </a:lnTo>
                <a:lnTo>
                  <a:pt x="2834138" y="2834137"/>
                </a:lnTo>
                <a:lnTo>
                  <a:pt x="0" y="2834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7" name="Google Shape;87;p1"/>
          <p:cNvGrpSpPr/>
          <p:nvPr/>
        </p:nvGrpSpPr>
        <p:grpSpPr>
          <a:xfrm>
            <a:off x="0" y="8238185"/>
            <a:ext cx="18288000" cy="3502954"/>
            <a:chOff x="0" y="-57150"/>
            <a:chExt cx="4816593" cy="922589"/>
          </a:xfrm>
        </p:grpSpPr>
        <p:sp>
          <p:nvSpPr>
            <p:cNvPr id="88" name="Google Shape;88;p1"/>
            <p:cNvSpPr/>
            <p:nvPr/>
          </p:nvSpPr>
          <p:spPr>
            <a:xfrm>
              <a:off x="0" y="0"/>
              <a:ext cx="4816592" cy="865439"/>
            </a:xfrm>
            <a:custGeom>
              <a:rect b="b" l="l" r="r" t="t"/>
              <a:pathLst>
                <a:path extrusionOk="0" h="865439" w="4816592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843849"/>
                  </a:lnTo>
                  <a:cubicBezTo>
                    <a:pt x="4816592" y="855773"/>
                    <a:pt x="4806926" y="865439"/>
                    <a:pt x="4795002" y="865439"/>
                  </a:cubicBezTo>
                  <a:lnTo>
                    <a:pt x="21590" y="865439"/>
                  </a:lnTo>
                  <a:cubicBezTo>
                    <a:pt x="15864" y="865439"/>
                    <a:pt x="10372" y="863164"/>
                    <a:pt x="6324" y="859115"/>
                  </a:cubicBezTo>
                  <a:cubicBezTo>
                    <a:pt x="2275" y="855066"/>
                    <a:pt x="0" y="849575"/>
                    <a:pt x="0" y="843849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"/>
            <p:cNvSpPr txBox="1"/>
            <p:nvPr/>
          </p:nvSpPr>
          <p:spPr>
            <a:xfrm>
              <a:off x="0" y="-57150"/>
              <a:ext cx="4816593" cy="9225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" name="Google Shape;90;p1"/>
          <p:cNvSpPr/>
          <p:nvPr/>
        </p:nvSpPr>
        <p:spPr>
          <a:xfrm>
            <a:off x="5015324" y="8594037"/>
            <a:ext cx="1946377" cy="993605"/>
          </a:xfrm>
          <a:custGeom>
            <a:rect b="b" l="l" r="r" t="t"/>
            <a:pathLst>
              <a:path extrusionOk="0" h="993605" w="1946377">
                <a:moveTo>
                  <a:pt x="0" y="0"/>
                </a:moveTo>
                <a:lnTo>
                  <a:pt x="1946376" y="0"/>
                </a:lnTo>
                <a:lnTo>
                  <a:pt x="1946376" y="993605"/>
                </a:lnTo>
                <a:lnTo>
                  <a:pt x="0" y="9936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p1"/>
          <p:cNvSpPr/>
          <p:nvPr/>
        </p:nvSpPr>
        <p:spPr>
          <a:xfrm>
            <a:off x="7263680" y="8594037"/>
            <a:ext cx="3760641" cy="968365"/>
          </a:xfrm>
          <a:custGeom>
            <a:rect b="b" l="l" r="r" t="t"/>
            <a:pathLst>
              <a:path extrusionOk="0" h="968365" w="3760641">
                <a:moveTo>
                  <a:pt x="0" y="0"/>
                </a:moveTo>
                <a:lnTo>
                  <a:pt x="3760640" y="0"/>
                </a:lnTo>
                <a:lnTo>
                  <a:pt x="3760640" y="968365"/>
                </a:lnTo>
                <a:lnTo>
                  <a:pt x="0" y="968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2" name="Google Shape;92;p1"/>
          <p:cNvSpPr txBox="1"/>
          <p:nvPr/>
        </p:nvSpPr>
        <p:spPr>
          <a:xfrm>
            <a:off x="2744726" y="3225371"/>
            <a:ext cx="127986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Serenity: </a:t>
            </a:r>
            <a:r>
              <a:rPr b="1" lang="en-US" sz="6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O Seu Espaço para o Bem-Estar Digital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4623050" y="5234395"/>
            <a:ext cx="9042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Projeto No: </a:t>
            </a:r>
            <a:r>
              <a:rPr b="0" i="0" lang="en-US" sz="2400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2024-2-PT02-KA220-YOU-000287246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2744726" y="6378726"/>
            <a:ext cx="12798600" cy="14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-US" sz="4500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Dia 3: Liderar com Impacto</a:t>
            </a:r>
            <a:endParaRPr b="1" sz="4500">
              <a:solidFill>
                <a:srgbClr val="9EC6A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-US" sz="4200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Sessão 1: Apresentação de Educador Paritário</a:t>
            </a:r>
            <a:endParaRPr b="1" sz="4200">
              <a:solidFill>
                <a:srgbClr val="9EC6A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5" name="Google Shape;95;p1"/>
          <p:cNvSpPr/>
          <p:nvPr/>
        </p:nvSpPr>
        <p:spPr>
          <a:xfrm>
            <a:off x="7747529" y="9587642"/>
            <a:ext cx="2792943" cy="581863"/>
          </a:xfrm>
          <a:custGeom>
            <a:rect b="b" l="l" r="r" t="t"/>
            <a:pathLst>
              <a:path extrusionOk="0" h="581863" w="2792943">
                <a:moveTo>
                  <a:pt x="0" y="0"/>
                </a:moveTo>
                <a:lnTo>
                  <a:pt x="2792942" y="0"/>
                </a:lnTo>
                <a:lnTo>
                  <a:pt x="2792942" y="581863"/>
                </a:lnTo>
                <a:lnTo>
                  <a:pt x="0" y="5818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6" name="Google Shape;96;p1"/>
          <p:cNvSpPr/>
          <p:nvPr/>
        </p:nvSpPr>
        <p:spPr>
          <a:xfrm flipH="1" rot="10800000">
            <a:off x="-225100" y="-157570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1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1" y="2967031"/>
                </a:lnTo>
                <a:lnTo>
                  <a:pt x="3131431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97" name="Google Shape;97;p1" title="MSA logo.png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326300" y="8581399"/>
            <a:ext cx="1077268" cy="99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6" name="Google Shape;296;p10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42678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7" name="Google Shape;297;p10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8" name="Google Shape;298;p10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9" name="Google Shape;299;p10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0" name="Google Shape;300;p10"/>
          <p:cNvSpPr/>
          <p:nvPr/>
        </p:nvSpPr>
        <p:spPr>
          <a:xfrm>
            <a:off x="-730153" y="8254276"/>
            <a:ext cx="3517706" cy="3517706"/>
          </a:xfrm>
          <a:custGeom>
            <a:rect b="b" l="l" r="r" t="t"/>
            <a:pathLst>
              <a:path extrusionOk="0" h="3517706" w="3517706">
                <a:moveTo>
                  <a:pt x="0" y="0"/>
                </a:moveTo>
                <a:lnTo>
                  <a:pt x="3517706" y="0"/>
                </a:lnTo>
                <a:lnTo>
                  <a:pt x="3517706" y="3517706"/>
                </a:lnTo>
                <a:lnTo>
                  <a:pt x="0" y="35177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1" name="Google Shape;301;p10"/>
          <p:cNvSpPr txBox="1"/>
          <p:nvPr/>
        </p:nvSpPr>
        <p:spPr>
          <a:xfrm>
            <a:off x="2153822" y="3643200"/>
            <a:ext cx="12659700" cy="54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89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Cada grupo terá agora dois minutos para apresentar a sua ideia.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89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Ao ouvirem os outros, concentrem-se em dar feedback positivo: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l">
              <a:lnSpc>
                <a:spcPct val="189035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Char char="●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O que vos inspirou na ideia deles?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l">
              <a:lnSpc>
                <a:spcPct val="189035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Char char="●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O que a poderia tornar ainda mais forte?”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89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89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Vamos celebrar cada ideia com aplausos e encorajamento, este é um espaço para criatividade e confiança.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302" name="Google Shape;302;p10"/>
          <p:cNvSpPr/>
          <p:nvPr/>
        </p:nvSpPr>
        <p:spPr>
          <a:xfrm>
            <a:off x="11956767" y="1028700"/>
            <a:ext cx="4107319" cy="4114800"/>
          </a:xfrm>
          <a:custGeom>
            <a:rect b="b" l="l" r="r" t="t"/>
            <a:pathLst>
              <a:path extrusionOk="0" h="4114800" w="4107319">
                <a:moveTo>
                  <a:pt x="0" y="0"/>
                </a:moveTo>
                <a:lnTo>
                  <a:pt x="4107319" y="0"/>
                </a:lnTo>
                <a:lnTo>
                  <a:pt x="41073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3" name="Google Shape;303;p10"/>
          <p:cNvSpPr txBox="1"/>
          <p:nvPr/>
        </p:nvSpPr>
        <p:spPr>
          <a:xfrm>
            <a:off x="2153822" y="2422268"/>
            <a:ext cx="9801000" cy="6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5"/>
              <a:buFont typeface="Arial"/>
              <a:buNone/>
            </a:pPr>
            <a:r>
              <a:rPr b="1" lang="en-US" sz="3995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Hora de Apresentar!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8" name="Google Shape;308;p11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42678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9" name="Google Shape;309;p11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0" name="Google Shape;310;p11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1" name="Google Shape;311;p11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2" name="Google Shape;312;p11"/>
          <p:cNvSpPr/>
          <p:nvPr/>
        </p:nvSpPr>
        <p:spPr>
          <a:xfrm>
            <a:off x="16289521" y="-954336"/>
            <a:ext cx="3116691" cy="3116691"/>
          </a:xfrm>
          <a:custGeom>
            <a:rect b="b" l="l" r="r" t="t"/>
            <a:pathLst>
              <a:path extrusionOk="0" h="3116691" w="3116691">
                <a:moveTo>
                  <a:pt x="0" y="0"/>
                </a:moveTo>
                <a:lnTo>
                  <a:pt x="3116690" y="0"/>
                </a:lnTo>
                <a:lnTo>
                  <a:pt x="3116690" y="3116691"/>
                </a:lnTo>
                <a:lnTo>
                  <a:pt x="0" y="31166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3" name="Google Shape;313;p11"/>
          <p:cNvSpPr txBox="1"/>
          <p:nvPr/>
        </p:nvSpPr>
        <p:spPr>
          <a:xfrm>
            <a:off x="2636275" y="2862262"/>
            <a:ext cx="12217200" cy="50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1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O que aprenderam hoje sobre comunicação e trabalho em equipa?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201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201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O que torna uma mensagem memorável?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201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201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Como se sentiram ao partilhar a vossa ideia com os outros?</a:t>
            </a:r>
            <a:endParaRPr sz="1050">
              <a:solidFill>
                <a:srgbClr val="1F1F1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201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201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Lembrem-se: a liderança começa quando as ideias se transformam em ação.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314" name="Google Shape;314;p11"/>
          <p:cNvSpPr/>
          <p:nvPr/>
        </p:nvSpPr>
        <p:spPr>
          <a:xfrm rot="577196">
            <a:off x="12263688" y="3272129"/>
            <a:ext cx="2662545" cy="3150941"/>
          </a:xfrm>
          <a:custGeom>
            <a:rect b="b" l="l" r="r" t="t"/>
            <a:pathLst>
              <a:path extrusionOk="0" h="3150941" w="2662545">
                <a:moveTo>
                  <a:pt x="0" y="0"/>
                </a:moveTo>
                <a:lnTo>
                  <a:pt x="2662545" y="0"/>
                </a:lnTo>
                <a:lnTo>
                  <a:pt x="2662545" y="3150941"/>
                </a:lnTo>
                <a:lnTo>
                  <a:pt x="0" y="3150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5" name="Google Shape;315;p11"/>
          <p:cNvSpPr txBox="1"/>
          <p:nvPr/>
        </p:nvSpPr>
        <p:spPr>
          <a:xfrm>
            <a:off x="2636275" y="1566725"/>
            <a:ext cx="9228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39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Reflexão e Discussão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0" name="Google Shape;320;p12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42678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1" name="Google Shape;321;p12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2" name="Google Shape;322;p12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3" name="Google Shape;323;p12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4" name="Google Shape;324;p12"/>
          <p:cNvSpPr/>
          <p:nvPr/>
        </p:nvSpPr>
        <p:spPr>
          <a:xfrm>
            <a:off x="-730153" y="8254276"/>
            <a:ext cx="3517706" cy="3517706"/>
          </a:xfrm>
          <a:custGeom>
            <a:rect b="b" l="l" r="r" t="t"/>
            <a:pathLst>
              <a:path extrusionOk="0" h="3517706" w="3517706">
                <a:moveTo>
                  <a:pt x="0" y="0"/>
                </a:moveTo>
                <a:lnTo>
                  <a:pt x="3517706" y="0"/>
                </a:lnTo>
                <a:lnTo>
                  <a:pt x="3517706" y="3517706"/>
                </a:lnTo>
                <a:lnTo>
                  <a:pt x="0" y="35177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25" name="Google Shape;325;p12"/>
          <p:cNvGrpSpPr/>
          <p:nvPr/>
        </p:nvGrpSpPr>
        <p:grpSpPr>
          <a:xfrm>
            <a:off x="2046349" y="7422821"/>
            <a:ext cx="13647203" cy="1504609"/>
            <a:chOff x="0" y="-161925"/>
            <a:chExt cx="3036896" cy="396273"/>
          </a:xfrm>
        </p:grpSpPr>
        <p:sp>
          <p:nvSpPr>
            <p:cNvPr id="326" name="Google Shape;326;p12"/>
            <p:cNvSpPr/>
            <p:nvPr/>
          </p:nvSpPr>
          <p:spPr>
            <a:xfrm>
              <a:off x="0" y="0"/>
              <a:ext cx="3036896" cy="234348"/>
            </a:xfrm>
            <a:custGeom>
              <a:rect b="b" l="l" r="r" t="t"/>
              <a:pathLst>
                <a:path extrusionOk="0" h="234348" w="3036896">
                  <a:moveTo>
                    <a:pt x="34242" y="0"/>
                  </a:moveTo>
                  <a:lnTo>
                    <a:pt x="3002653" y="0"/>
                  </a:lnTo>
                  <a:cubicBezTo>
                    <a:pt x="3011735" y="0"/>
                    <a:pt x="3020445" y="3608"/>
                    <a:pt x="3026866" y="10029"/>
                  </a:cubicBezTo>
                  <a:cubicBezTo>
                    <a:pt x="3033288" y="16451"/>
                    <a:pt x="3036896" y="25161"/>
                    <a:pt x="3036896" y="34242"/>
                  </a:cubicBezTo>
                  <a:lnTo>
                    <a:pt x="3036896" y="200106"/>
                  </a:lnTo>
                  <a:cubicBezTo>
                    <a:pt x="3036896" y="209187"/>
                    <a:pt x="3033288" y="217897"/>
                    <a:pt x="3026866" y="224319"/>
                  </a:cubicBezTo>
                  <a:cubicBezTo>
                    <a:pt x="3020445" y="230740"/>
                    <a:pt x="3011735" y="234348"/>
                    <a:pt x="3002653" y="234348"/>
                  </a:cubicBezTo>
                  <a:lnTo>
                    <a:pt x="34242" y="234348"/>
                  </a:lnTo>
                  <a:cubicBezTo>
                    <a:pt x="25161" y="234348"/>
                    <a:pt x="16451" y="230740"/>
                    <a:pt x="10029" y="224319"/>
                  </a:cubicBezTo>
                  <a:cubicBezTo>
                    <a:pt x="3608" y="217897"/>
                    <a:pt x="0" y="209187"/>
                    <a:pt x="0" y="200106"/>
                  </a:cubicBezTo>
                  <a:lnTo>
                    <a:pt x="0" y="34242"/>
                  </a:lnTo>
                  <a:cubicBezTo>
                    <a:pt x="0" y="25161"/>
                    <a:pt x="3608" y="16451"/>
                    <a:pt x="10029" y="10029"/>
                  </a:cubicBezTo>
                  <a:cubicBezTo>
                    <a:pt x="16451" y="3608"/>
                    <a:pt x="25161" y="0"/>
                    <a:pt x="34242" y="0"/>
                  </a:cubicBezTo>
                  <a:close/>
                </a:path>
              </a:pathLst>
            </a:custGeom>
            <a:solidFill>
              <a:srgbClr val="B8CCD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12"/>
            <p:cNvSpPr txBox="1"/>
            <p:nvPr/>
          </p:nvSpPr>
          <p:spPr>
            <a:xfrm>
              <a:off x="0" y="-161925"/>
              <a:ext cx="3036896" cy="3962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8" name="Google Shape;328;p12"/>
          <p:cNvSpPr/>
          <p:nvPr/>
        </p:nvSpPr>
        <p:spPr>
          <a:xfrm rot="639820">
            <a:off x="13892627" y="1174581"/>
            <a:ext cx="3829931" cy="2288384"/>
          </a:xfrm>
          <a:custGeom>
            <a:rect b="b" l="l" r="r" t="t"/>
            <a:pathLst>
              <a:path extrusionOk="0" h="2288921" w="3830829">
                <a:moveTo>
                  <a:pt x="0" y="0"/>
                </a:moveTo>
                <a:lnTo>
                  <a:pt x="3830829" y="0"/>
                </a:lnTo>
                <a:lnTo>
                  <a:pt x="3830829" y="2288920"/>
                </a:lnTo>
                <a:lnTo>
                  <a:pt x="0" y="22889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9" name="Google Shape;329;p12"/>
          <p:cNvSpPr txBox="1"/>
          <p:nvPr/>
        </p:nvSpPr>
        <p:spPr>
          <a:xfrm>
            <a:off x="2153825" y="3377300"/>
            <a:ext cx="14944800" cy="60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1004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Agora pensem em como podem levar a vossa campanha para além desta sala.</a:t>
            </a:r>
            <a:endParaRPr sz="2499">
              <a:solidFill>
                <a:srgbClr val="14202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87286" lvl="0" marL="457200" marR="0" rtl="0" algn="l">
              <a:lnSpc>
                <a:spcPct val="210044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Montserrat"/>
              <a:buAutoNum type="arabicPeriod"/>
            </a:pPr>
            <a:r>
              <a:rPr lang="en-US" sz="24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Como seria se realmente realizassem este evento na vossa escola ou centro de juventude?</a:t>
            </a:r>
            <a:endParaRPr sz="2499">
              <a:solidFill>
                <a:srgbClr val="14202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87286" lvl="0" marL="457200" marR="0" rtl="0" algn="l">
              <a:lnSpc>
                <a:spcPct val="210044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Montserrat"/>
              <a:buAutoNum type="arabicPeriod"/>
            </a:pPr>
            <a:r>
              <a:rPr lang="en-US" sz="24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Com quem poderiam fazer parceria para que isso acontecesse?</a:t>
            </a:r>
            <a:br>
              <a:rPr lang="en-US" sz="24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4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Mesmo um pequeno passo – partilhar uma publicação, iniciar uma conversa – pode levar a um impacto.</a:t>
            </a:r>
            <a:endParaRPr sz="1050">
              <a:solidFill>
                <a:srgbClr val="1F1F1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21004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21004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1" lang="en-US" sz="24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Os melhores líderes não falam apenas sobre mudança, eles fazem-na acontecer.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1004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1" i="0" sz="2499" u="none" cap="none" strike="noStrike">
              <a:solidFill>
                <a:srgbClr val="14202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0" name="Google Shape;330;p12"/>
          <p:cNvSpPr txBox="1"/>
          <p:nvPr/>
        </p:nvSpPr>
        <p:spPr>
          <a:xfrm>
            <a:off x="2153822" y="2118365"/>
            <a:ext cx="9801000" cy="6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5"/>
              <a:buFont typeface="Arial"/>
              <a:buNone/>
            </a:pPr>
            <a:r>
              <a:rPr b="1" lang="en-US" sz="3995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Vamos Agir!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" name="Google Shape;335;p13"/>
          <p:cNvGrpSpPr/>
          <p:nvPr/>
        </p:nvGrpSpPr>
        <p:grpSpPr>
          <a:xfrm>
            <a:off x="1821975" y="2494450"/>
            <a:ext cx="14644165" cy="5822988"/>
            <a:chOff x="0" y="-47625"/>
            <a:chExt cx="3856874" cy="1347758"/>
          </a:xfrm>
        </p:grpSpPr>
        <p:sp>
          <p:nvSpPr>
            <p:cNvPr id="336" name="Google Shape;336;p13"/>
            <p:cNvSpPr/>
            <p:nvPr/>
          </p:nvSpPr>
          <p:spPr>
            <a:xfrm>
              <a:off x="0" y="0"/>
              <a:ext cx="3856874" cy="1300133"/>
            </a:xfrm>
            <a:custGeom>
              <a:rect b="b" l="l" r="r" t="t"/>
              <a:pathLst>
                <a:path extrusionOk="0" h="1300133" w="3856874">
                  <a:moveTo>
                    <a:pt x="0" y="0"/>
                  </a:moveTo>
                  <a:lnTo>
                    <a:pt x="3856874" y="0"/>
                  </a:lnTo>
                  <a:lnTo>
                    <a:pt x="3856874" y="1300133"/>
                  </a:lnTo>
                  <a:lnTo>
                    <a:pt x="0" y="1300133"/>
                  </a:lnTo>
                  <a:close/>
                </a:path>
              </a:pathLst>
            </a:custGeom>
            <a:solidFill>
              <a:srgbClr val="91AABF"/>
            </a:solidFill>
            <a:ln>
              <a:noFill/>
            </a:ln>
          </p:spPr>
        </p:sp>
        <p:sp>
          <p:nvSpPr>
            <p:cNvPr id="337" name="Google Shape;337;p13"/>
            <p:cNvSpPr txBox="1"/>
            <p:nvPr/>
          </p:nvSpPr>
          <p:spPr>
            <a:xfrm>
              <a:off x="0" y="-47625"/>
              <a:ext cx="3856874" cy="13477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38" name="Google Shape;338;p13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91AA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9" name="Google Shape;339;p13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0" name="Google Shape;340;p13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1" name="Google Shape;341;p13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2" name="Google Shape;342;p13"/>
          <p:cNvSpPr/>
          <p:nvPr/>
        </p:nvSpPr>
        <p:spPr>
          <a:xfrm>
            <a:off x="-730153" y="8528147"/>
            <a:ext cx="3517706" cy="3517706"/>
          </a:xfrm>
          <a:custGeom>
            <a:rect b="b" l="l" r="r" t="t"/>
            <a:pathLst>
              <a:path extrusionOk="0" h="3517706" w="3517706">
                <a:moveTo>
                  <a:pt x="0" y="0"/>
                </a:moveTo>
                <a:lnTo>
                  <a:pt x="3517706" y="0"/>
                </a:lnTo>
                <a:lnTo>
                  <a:pt x="3517706" y="3517706"/>
                </a:lnTo>
                <a:lnTo>
                  <a:pt x="0" y="35177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3" name="Google Shape;343;p13"/>
          <p:cNvSpPr txBox="1"/>
          <p:nvPr/>
        </p:nvSpPr>
        <p:spPr>
          <a:xfrm>
            <a:off x="2638538" y="3742335"/>
            <a:ext cx="13011000" cy="48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Antes de terminarmos, tirem um minuto para refletir pessoalmente.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Escrevam: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Char char="●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Duas forças que demonstraram hoje.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Char char="●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Uma competência de comunicação que gostariam de melhorar.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Char char="●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E uma ação realista que poderiam tomar para partilhar a vossa mensagem de bem-estar digital.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A confiança cresce cada vez que ousamos falar.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344" name="Google Shape;344;p13"/>
          <p:cNvSpPr/>
          <p:nvPr/>
        </p:nvSpPr>
        <p:spPr>
          <a:xfrm>
            <a:off x="13050487" y="3198861"/>
            <a:ext cx="2404765" cy="2312946"/>
          </a:xfrm>
          <a:custGeom>
            <a:rect b="b" l="l" r="r" t="t"/>
            <a:pathLst>
              <a:path extrusionOk="0" h="2312946" w="2404765">
                <a:moveTo>
                  <a:pt x="0" y="0"/>
                </a:moveTo>
                <a:lnTo>
                  <a:pt x="2404764" y="0"/>
                </a:lnTo>
                <a:lnTo>
                  <a:pt x="2404764" y="2312947"/>
                </a:lnTo>
                <a:lnTo>
                  <a:pt x="0" y="23129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5" name="Google Shape;345;p13"/>
          <p:cNvSpPr txBox="1"/>
          <p:nvPr/>
        </p:nvSpPr>
        <p:spPr>
          <a:xfrm>
            <a:off x="3715654" y="2830561"/>
            <a:ext cx="10856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3999">
                <a:solidFill>
                  <a:srgbClr val="14202B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Hora da Reflexão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4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1" name="Google Shape;351;p14"/>
          <p:cNvSpPr/>
          <p:nvPr/>
        </p:nvSpPr>
        <p:spPr>
          <a:xfrm flipH="1">
            <a:off x="15156569" y="6721626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1" y="0"/>
                </a:moveTo>
                <a:lnTo>
                  <a:pt x="0" y="0"/>
                </a:lnTo>
                <a:lnTo>
                  <a:pt x="0" y="2967030"/>
                </a:lnTo>
                <a:lnTo>
                  <a:pt x="3131431" y="2967030"/>
                </a:lnTo>
                <a:lnTo>
                  <a:pt x="3131431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2" name="Google Shape;352;p14"/>
          <p:cNvSpPr/>
          <p:nvPr/>
        </p:nvSpPr>
        <p:spPr>
          <a:xfrm flipH="1" rot="10800000">
            <a:off x="-225100" y="-157570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1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1" y="2967031"/>
                </a:lnTo>
                <a:lnTo>
                  <a:pt x="3131431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3" name="Google Shape;353;p14"/>
          <p:cNvSpPr txBox="1"/>
          <p:nvPr/>
        </p:nvSpPr>
        <p:spPr>
          <a:xfrm>
            <a:off x="4541948" y="2823584"/>
            <a:ext cx="9204000" cy="18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59"/>
              <a:buFont typeface="Arial"/>
              <a:buNone/>
            </a:pPr>
            <a:r>
              <a:rPr b="1" lang="en-US" sz="1205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OBRIGADO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14"/>
          <p:cNvSpPr/>
          <p:nvPr/>
        </p:nvSpPr>
        <p:spPr>
          <a:xfrm>
            <a:off x="7726931" y="244755"/>
            <a:ext cx="2834137" cy="2834137"/>
          </a:xfrm>
          <a:custGeom>
            <a:rect b="b" l="l" r="r" t="t"/>
            <a:pathLst>
              <a:path extrusionOk="0" h="2834137" w="2834137">
                <a:moveTo>
                  <a:pt x="0" y="0"/>
                </a:moveTo>
                <a:lnTo>
                  <a:pt x="2834138" y="0"/>
                </a:lnTo>
                <a:lnTo>
                  <a:pt x="2834138" y="2834137"/>
                </a:lnTo>
                <a:lnTo>
                  <a:pt x="0" y="2834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5" name="Google Shape;355;p14"/>
          <p:cNvSpPr txBox="1"/>
          <p:nvPr/>
        </p:nvSpPr>
        <p:spPr>
          <a:xfrm>
            <a:off x="3452246" y="4475621"/>
            <a:ext cx="11383500" cy="17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36"/>
              <a:buFont typeface="Arial"/>
              <a:buNone/>
            </a:pPr>
            <a:r>
              <a:rPr b="1" i="0" lang="en-US" sz="5336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Serenity:</a:t>
            </a:r>
            <a:r>
              <a:rPr b="1" lang="en-US" sz="5336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 O Seu Espaço para o Bem-Estar Digital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6" name="Google Shape;356;p14"/>
          <p:cNvGrpSpPr/>
          <p:nvPr/>
        </p:nvGrpSpPr>
        <p:grpSpPr>
          <a:xfrm>
            <a:off x="0" y="8199808"/>
            <a:ext cx="18288000" cy="3502954"/>
            <a:chOff x="0" y="-57150"/>
            <a:chExt cx="4816593" cy="922589"/>
          </a:xfrm>
        </p:grpSpPr>
        <p:sp>
          <p:nvSpPr>
            <p:cNvPr id="357" name="Google Shape;357;p14"/>
            <p:cNvSpPr/>
            <p:nvPr/>
          </p:nvSpPr>
          <p:spPr>
            <a:xfrm>
              <a:off x="0" y="0"/>
              <a:ext cx="4816592" cy="865439"/>
            </a:xfrm>
            <a:custGeom>
              <a:rect b="b" l="l" r="r" t="t"/>
              <a:pathLst>
                <a:path extrusionOk="0" h="865439" w="4816592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843849"/>
                  </a:lnTo>
                  <a:cubicBezTo>
                    <a:pt x="4816592" y="855773"/>
                    <a:pt x="4806926" y="865439"/>
                    <a:pt x="4795002" y="865439"/>
                  </a:cubicBezTo>
                  <a:lnTo>
                    <a:pt x="21590" y="865439"/>
                  </a:lnTo>
                  <a:cubicBezTo>
                    <a:pt x="15864" y="865439"/>
                    <a:pt x="10372" y="863164"/>
                    <a:pt x="6324" y="859115"/>
                  </a:cubicBezTo>
                  <a:cubicBezTo>
                    <a:pt x="2275" y="855066"/>
                    <a:pt x="0" y="849575"/>
                    <a:pt x="0" y="843849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14"/>
            <p:cNvSpPr txBox="1"/>
            <p:nvPr/>
          </p:nvSpPr>
          <p:spPr>
            <a:xfrm>
              <a:off x="0" y="-57150"/>
              <a:ext cx="4816593" cy="9225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9" name="Google Shape;359;p14"/>
          <p:cNvSpPr/>
          <p:nvPr/>
        </p:nvSpPr>
        <p:spPr>
          <a:xfrm>
            <a:off x="5012503" y="8476474"/>
            <a:ext cx="1946377" cy="993605"/>
          </a:xfrm>
          <a:custGeom>
            <a:rect b="b" l="l" r="r" t="t"/>
            <a:pathLst>
              <a:path extrusionOk="0" h="993605" w="1946377">
                <a:moveTo>
                  <a:pt x="0" y="0"/>
                </a:moveTo>
                <a:lnTo>
                  <a:pt x="1946377" y="0"/>
                </a:lnTo>
                <a:lnTo>
                  <a:pt x="1946377" y="993605"/>
                </a:lnTo>
                <a:lnTo>
                  <a:pt x="0" y="9936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0" name="Google Shape;360;p14"/>
          <p:cNvSpPr/>
          <p:nvPr/>
        </p:nvSpPr>
        <p:spPr>
          <a:xfrm>
            <a:off x="7263680" y="8438374"/>
            <a:ext cx="3760641" cy="968365"/>
          </a:xfrm>
          <a:custGeom>
            <a:rect b="b" l="l" r="r" t="t"/>
            <a:pathLst>
              <a:path extrusionOk="0" h="968365" w="3760641">
                <a:moveTo>
                  <a:pt x="0" y="0"/>
                </a:moveTo>
                <a:lnTo>
                  <a:pt x="3760640" y="0"/>
                </a:lnTo>
                <a:lnTo>
                  <a:pt x="3760640" y="968365"/>
                </a:lnTo>
                <a:lnTo>
                  <a:pt x="0" y="968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1" name="Google Shape;361;p14"/>
          <p:cNvSpPr/>
          <p:nvPr/>
        </p:nvSpPr>
        <p:spPr>
          <a:xfrm>
            <a:off x="4933989" y="9470079"/>
            <a:ext cx="2792943" cy="581863"/>
          </a:xfrm>
          <a:custGeom>
            <a:rect b="b" l="l" r="r" t="t"/>
            <a:pathLst>
              <a:path extrusionOk="0" h="581863" w="2792943">
                <a:moveTo>
                  <a:pt x="0" y="0"/>
                </a:moveTo>
                <a:lnTo>
                  <a:pt x="2792942" y="0"/>
                </a:lnTo>
                <a:lnTo>
                  <a:pt x="2792942" y="581863"/>
                </a:lnTo>
                <a:lnTo>
                  <a:pt x="0" y="5818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2" name="Google Shape;362;p14"/>
          <p:cNvSpPr txBox="1"/>
          <p:nvPr/>
        </p:nvSpPr>
        <p:spPr>
          <a:xfrm>
            <a:off x="5122898" y="6262520"/>
            <a:ext cx="8042100" cy="3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4"/>
              <a:buFont typeface="Arial"/>
              <a:buNone/>
            </a:pPr>
            <a:r>
              <a:rPr b="1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Projeto No: </a:t>
            </a:r>
            <a:r>
              <a:rPr b="0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2024-2-PT02-KA220-YOU-000287246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14"/>
          <p:cNvSpPr txBox="1"/>
          <p:nvPr/>
        </p:nvSpPr>
        <p:spPr>
          <a:xfrm>
            <a:off x="3452246" y="6652934"/>
            <a:ext cx="11383500" cy="19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9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2"/>
              <a:buFont typeface="Arial"/>
              <a:buNone/>
            </a:pPr>
            <a:r>
              <a:rPr b="1" lang="en-US" sz="4002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‘’Liderar com Impacto’’</a:t>
            </a:r>
            <a:endParaRPr b="1" sz="4002">
              <a:solidFill>
                <a:srgbClr val="9EC6A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99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2"/>
              <a:buFont typeface="Arial"/>
              <a:buNone/>
            </a:pPr>
            <a:r>
              <a:rPr b="1" lang="en-US" sz="4002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Apresentação de Educador Paritário</a:t>
            </a:r>
            <a:endParaRPr b="1" sz="4002">
              <a:solidFill>
                <a:srgbClr val="9EC6A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99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2"/>
              <a:buFont typeface="Arial"/>
              <a:buNone/>
            </a:pPr>
            <a:r>
              <a:t/>
            </a:r>
            <a:endParaRPr b="1" i="0" sz="4002" u="none" cap="none" strike="noStrike">
              <a:solidFill>
                <a:srgbClr val="9EC6A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4" name="Google Shape;364;p14"/>
          <p:cNvSpPr txBox="1"/>
          <p:nvPr/>
        </p:nvSpPr>
        <p:spPr>
          <a:xfrm>
            <a:off x="7735129" y="9444850"/>
            <a:ext cx="10155000" cy="7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6"/>
              <a:buFont typeface="Arial"/>
              <a:buNone/>
            </a:pPr>
            <a:r>
              <a:rPr b="0" i="0" lang="en-US" sz="1476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Funded by the Erasmus+ Programme, Serenity empowers young people to take control of their digital habits and support each other through peer learning leading to positive change.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6"/>
              <a:buFont typeface="Arial"/>
              <a:buNone/>
            </a:pPr>
            <a:r>
              <a:rPr b="0" i="0" lang="en-US" sz="1476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Project Number: 2024-2-PT02-KA220-YOU-000287246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14"/>
          <p:cNvSpPr txBox="1"/>
          <p:nvPr/>
        </p:nvSpPr>
        <p:spPr>
          <a:xfrm>
            <a:off x="5093873" y="7907236"/>
            <a:ext cx="8042100" cy="3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4"/>
              <a:buFont typeface="Arial"/>
              <a:buNone/>
            </a:pPr>
            <a:r>
              <a:rPr b="1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Website: </a:t>
            </a:r>
            <a:r>
              <a:rPr b="0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www.serenityproject.eu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6" name="Google Shape;366;p14" title="MSA logo.png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329125" y="8444804"/>
            <a:ext cx="1077237" cy="9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Google Shape;102;p2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42678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3" name="Google Shape;103;p2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" name="Google Shape;104;p2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" name="Google Shape;105;p2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6" name="Google Shape;106;p2"/>
          <p:cNvSpPr/>
          <p:nvPr/>
        </p:nvSpPr>
        <p:spPr>
          <a:xfrm>
            <a:off x="16289521" y="-954336"/>
            <a:ext cx="3116691" cy="3116691"/>
          </a:xfrm>
          <a:custGeom>
            <a:rect b="b" l="l" r="r" t="t"/>
            <a:pathLst>
              <a:path extrusionOk="0" h="3116691" w="3116691">
                <a:moveTo>
                  <a:pt x="0" y="0"/>
                </a:moveTo>
                <a:lnTo>
                  <a:pt x="3116690" y="0"/>
                </a:lnTo>
                <a:lnTo>
                  <a:pt x="3116690" y="3116691"/>
                </a:lnTo>
                <a:lnTo>
                  <a:pt x="0" y="31166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" name="Google Shape;107;p2"/>
          <p:cNvSpPr txBox="1"/>
          <p:nvPr/>
        </p:nvSpPr>
        <p:spPr>
          <a:xfrm>
            <a:off x="4072288" y="2646022"/>
            <a:ext cx="12217200" cy="66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16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“O nosso objetivo hoje é simples: criar e apresentar uma ideia que promova o bem-estar digital.”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616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616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“O foco está em três coisas: criatividade, comunicação e liderança.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616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616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Isso significa usar a vossa imaginação, expressar as vossas ideias claramente e trabalhar em equipa para dar vida à vossa visão.”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616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616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“E o resultado? Vão sair desta sessão a sentir-se mais confiantes, prontos para defender a mudança e para inspirar os vossos pares a pensar de forma diferente sobre como vivemos e nos conectamos online.”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108" name="Google Shape;108;p2"/>
          <p:cNvSpPr/>
          <p:nvPr/>
        </p:nvSpPr>
        <p:spPr>
          <a:xfrm>
            <a:off x="2321059" y="2646022"/>
            <a:ext cx="1051215" cy="1078262"/>
          </a:xfrm>
          <a:custGeom>
            <a:rect b="b" l="l" r="r" t="t"/>
            <a:pathLst>
              <a:path extrusionOk="0" h="1078262" w="1051215">
                <a:moveTo>
                  <a:pt x="0" y="0"/>
                </a:moveTo>
                <a:lnTo>
                  <a:pt x="1051215" y="0"/>
                </a:lnTo>
                <a:lnTo>
                  <a:pt x="1051215" y="1078262"/>
                </a:lnTo>
                <a:lnTo>
                  <a:pt x="0" y="10782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9" name="Google Shape;109;p2"/>
          <p:cNvSpPr txBox="1"/>
          <p:nvPr/>
        </p:nvSpPr>
        <p:spPr>
          <a:xfrm>
            <a:off x="4072288" y="1566725"/>
            <a:ext cx="9228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39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Visão Geral da Sessão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2321059" y="4215063"/>
            <a:ext cx="1051215" cy="1078262"/>
          </a:xfrm>
          <a:custGeom>
            <a:rect b="b" l="l" r="r" t="t"/>
            <a:pathLst>
              <a:path extrusionOk="0" h="1078262" w="1051215">
                <a:moveTo>
                  <a:pt x="0" y="0"/>
                </a:moveTo>
                <a:lnTo>
                  <a:pt x="1051215" y="0"/>
                </a:lnTo>
                <a:lnTo>
                  <a:pt x="1051215" y="1078262"/>
                </a:lnTo>
                <a:lnTo>
                  <a:pt x="0" y="10782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1" name="Google Shape;111;p2"/>
          <p:cNvSpPr/>
          <p:nvPr/>
        </p:nvSpPr>
        <p:spPr>
          <a:xfrm>
            <a:off x="2321059" y="5554025"/>
            <a:ext cx="1051215" cy="1078262"/>
          </a:xfrm>
          <a:custGeom>
            <a:rect b="b" l="l" r="r" t="t"/>
            <a:pathLst>
              <a:path extrusionOk="0" h="1078262" w="1051215">
                <a:moveTo>
                  <a:pt x="0" y="0"/>
                </a:moveTo>
                <a:lnTo>
                  <a:pt x="1051215" y="0"/>
                </a:lnTo>
                <a:lnTo>
                  <a:pt x="1051215" y="1078262"/>
                </a:lnTo>
                <a:lnTo>
                  <a:pt x="0" y="10782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2" name="Google Shape;112;p2"/>
          <p:cNvSpPr/>
          <p:nvPr/>
        </p:nvSpPr>
        <p:spPr>
          <a:xfrm>
            <a:off x="2321059" y="7363912"/>
            <a:ext cx="1051215" cy="1078262"/>
          </a:xfrm>
          <a:custGeom>
            <a:rect b="b" l="l" r="r" t="t"/>
            <a:pathLst>
              <a:path extrusionOk="0" h="1078262" w="1051215">
                <a:moveTo>
                  <a:pt x="0" y="0"/>
                </a:moveTo>
                <a:lnTo>
                  <a:pt x="1051215" y="0"/>
                </a:lnTo>
                <a:lnTo>
                  <a:pt x="1051215" y="1078262"/>
                </a:lnTo>
                <a:lnTo>
                  <a:pt x="0" y="10782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" name="Google Shape;117;p3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42678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8" name="Google Shape;118;p3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9" name="Google Shape;119;p3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0" name="Google Shape;120;p3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1" name="Google Shape;121;p3"/>
          <p:cNvSpPr/>
          <p:nvPr/>
        </p:nvSpPr>
        <p:spPr>
          <a:xfrm>
            <a:off x="-730153" y="8254276"/>
            <a:ext cx="3517706" cy="3517706"/>
          </a:xfrm>
          <a:custGeom>
            <a:rect b="b" l="l" r="r" t="t"/>
            <a:pathLst>
              <a:path extrusionOk="0" h="3517706" w="3517706">
                <a:moveTo>
                  <a:pt x="0" y="0"/>
                </a:moveTo>
                <a:lnTo>
                  <a:pt x="3517706" y="0"/>
                </a:lnTo>
                <a:lnTo>
                  <a:pt x="3517706" y="3517706"/>
                </a:lnTo>
                <a:lnTo>
                  <a:pt x="0" y="35177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2" name="Google Shape;122;p3"/>
          <p:cNvSpPr/>
          <p:nvPr/>
        </p:nvSpPr>
        <p:spPr>
          <a:xfrm rot="1220284">
            <a:off x="1416514" y="5161171"/>
            <a:ext cx="444734" cy="666496"/>
          </a:xfrm>
          <a:custGeom>
            <a:rect b="b" l="l" r="r" t="t"/>
            <a:pathLst>
              <a:path extrusionOk="0" h="666608" w="444809">
                <a:moveTo>
                  <a:pt x="0" y="0"/>
                </a:moveTo>
                <a:lnTo>
                  <a:pt x="444809" y="0"/>
                </a:lnTo>
                <a:lnTo>
                  <a:pt x="444809" y="666608"/>
                </a:lnTo>
                <a:lnTo>
                  <a:pt x="0" y="666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3" name="Google Shape;123;p3"/>
          <p:cNvSpPr/>
          <p:nvPr/>
        </p:nvSpPr>
        <p:spPr>
          <a:xfrm rot="1220284">
            <a:off x="1416514" y="6735972"/>
            <a:ext cx="444734" cy="666496"/>
          </a:xfrm>
          <a:custGeom>
            <a:rect b="b" l="l" r="r" t="t"/>
            <a:pathLst>
              <a:path extrusionOk="0" h="666608" w="444809">
                <a:moveTo>
                  <a:pt x="0" y="0"/>
                </a:moveTo>
                <a:lnTo>
                  <a:pt x="444809" y="0"/>
                </a:lnTo>
                <a:lnTo>
                  <a:pt x="444809" y="666608"/>
                </a:lnTo>
                <a:lnTo>
                  <a:pt x="0" y="666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4" name="Google Shape;124;p3"/>
          <p:cNvSpPr/>
          <p:nvPr/>
        </p:nvSpPr>
        <p:spPr>
          <a:xfrm rot="1220284">
            <a:off x="1416514" y="7846687"/>
            <a:ext cx="444734" cy="666496"/>
          </a:xfrm>
          <a:custGeom>
            <a:rect b="b" l="l" r="r" t="t"/>
            <a:pathLst>
              <a:path extrusionOk="0" h="666608" w="444809">
                <a:moveTo>
                  <a:pt x="0" y="0"/>
                </a:moveTo>
                <a:lnTo>
                  <a:pt x="444809" y="0"/>
                </a:lnTo>
                <a:lnTo>
                  <a:pt x="444809" y="666608"/>
                </a:lnTo>
                <a:lnTo>
                  <a:pt x="0" y="666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5" name="Google Shape;125;p3"/>
          <p:cNvSpPr/>
          <p:nvPr/>
        </p:nvSpPr>
        <p:spPr>
          <a:xfrm>
            <a:off x="14717134" y="2038589"/>
            <a:ext cx="3196782" cy="3239046"/>
          </a:xfrm>
          <a:custGeom>
            <a:rect b="b" l="l" r="r" t="t"/>
            <a:pathLst>
              <a:path extrusionOk="0" h="3239046" w="3196782">
                <a:moveTo>
                  <a:pt x="0" y="0"/>
                </a:moveTo>
                <a:lnTo>
                  <a:pt x="3196782" y="0"/>
                </a:lnTo>
                <a:lnTo>
                  <a:pt x="3196782" y="3239045"/>
                </a:lnTo>
                <a:lnTo>
                  <a:pt x="0" y="32390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6" name="Google Shape;126;p3"/>
          <p:cNvSpPr txBox="1"/>
          <p:nvPr/>
        </p:nvSpPr>
        <p:spPr>
          <a:xfrm>
            <a:off x="2153822" y="3482149"/>
            <a:ext cx="12659700" cy="48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É uma apresentação curta e criativa, com apenas dois minutos, onde partilham uma ideia de projeto ou campanha que pode fazer uma diferença positiva na vossa comunidade.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“Não estão apenas a falar sobre uma ideia, estão a apresentá-la (a fazer um 'pitch'), a vendê-la, a dar-lhe vida!”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“Pensem em vocês como jovens líderes, agentes de mudança e defensores do bem-estar digital.”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50">
              <a:solidFill>
                <a:srgbClr val="1F1F1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“Toda grande mudança começa com uma voz confiante.”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127" name="Google Shape;127;p3"/>
          <p:cNvSpPr txBox="1"/>
          <p:nvPr/>
        </p:nvSpPr>
        <p:spPr>
          <a:xfrm>
            <a:off x="1209025" y="2118375"/>
            <a:ext cx="13728300" cy="6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5"/>
              <a:buFont typeface="Arial"/>
              <a:buNone/>
            </a:pPr>
            <a:r>
              <a:rPr b="1" lang="en-US" sz="3995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O Que É uma Apresentação de Educador Paritário?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4"/>
          <p:cNvGrpSpPr/>
          <p:nvPr/>
        </p:nvGrpSpPr>
        <p:grpSpPr>
          <a:xfrm>
            <a:off x="7566279" y="2400492"/>
            <a:ext cx="9087612" cy="802240"/>
            <a:chOff x="0" y="-57150"/>
            <a:chExt cx="2393445" cy="211290"/>
          </a:xfrm>
        </p:grpSpPr>
        <p:sp>
          <p:nvSpPr>
            <p:cNvPr id="133" name="Google Shape;133;p4"/>
            <p:cNvSpPr/>
            <p:nvPr/>
          </p:nvSpPr>
          <p:spPr>
            <a:xfrm>
              <a:off x="0" y="0"/>
              <a:ext cx="2393445" cy="154140"/>
            </a:xfrm>
            <a:custGeom>
              <a:rect b="b" l="l" r="r" t="t"/>
              <a:pathLst>
                <a:path extrusionOk="0" h="154140" w="2393445">
                  <a:moveTo>
                    <a:pt x="0" y="0"/>
                  </a:moveTo>
                  <a:lnTo>
                    <a:pt x="2393445" y="0"/>
                  </a:lnTo>
                  <a:lnTo>
                    <a:pt x="2393445" y="154140"/>
                  </a:lnTo>
                  <a:lnTo>
                    <a:pt x="0" y="154140"/>
                  </a:lnTo>
                  <a:close/>
                </a:path>
              </a:pathLst>
            </a:custGeom>
            <a:solidFill>
              <a:srgbClr val="91AABF"/>
            </a:solidFill>
            <a:ln>
              <a:noFill/>
            </a:ln>
          </p:spPr>
        </p:sp>
        <p:sp>
          <p:nvSpPr>
            <p:cNvPr id="134" name="Google Shape;134;p4"/>
            <p:cNvSpPr txBox="1"/>
            <p:nvPr/>
          </p:nvSpPr>
          <p:spPr>
            <a:xfrm>
              <a:off x="0" y="-57150"/>
              <a:ext cx="2393445" cy="211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23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" name="Google Shape;135;p4"/>
          <p:cNvGrpSpPr/>
          <p:nvPr/>
        </p:nvGrpSpPr>
        <p:grpSpPr>
          <a:xfrm>
            <a:off x="7566279" y="3691611"/>
            <a:ext cx="9087612" cy="862906"/>
            <a:chOff x="0" y="-57150"/>
            <a:chExt cx="2393445" cy="227268"/>
          </a:xfrm>
        </p:grpSpPr>
        <p:sp>
          <p:nvSpPr>
            <p:cNvPr id="136" name="Google Shape;136;p4"/>
            <p:cNvSpPr/>
            <p:nvPr/>
          </p:nvSpPr>
          <p:spPr>
            <a:xfrm>
              <a:off x="0" y="0"/>
              <a:ext cx="2393445" cy="170118"/>
            </a:xfrm>
            <a:custGeom>
              <a:rect b="b" l="l" r="r" t="t"/>
              <a:pathLst>
                <a:path extrusionOk="0" h="170118" w="2393445">
                  <a:moveTo>
                    <a:pt x="0" y="0"/>
                  </a:moveTo>
                  <a:lnTo>
                    <a:pt x="2393445" y="0"/>
                  </a:lnTo>
                  <a:lnTo>
                    <a:pt x="2393445" y="170118"/>
                  </a:lnTo>
                  <a:lnTo>
                    <a:pt x="0" y="170118"/>
                  </a:lnTo>
                  <a:close/>
                </a:path>
              </a:pathLst>
            </a:custGeom>
            <a:solidFill>
              <a:srgbClr val="91AABF"/>
            </a:solidFill>
            <a:ln>
              <a:noFill/>
            </a:ln>
          </p:spPr>
        </p:sp>
        <p:sp>
          <p:nvSpPr>
            <p:cNvPr id="137" name="Google Shape;137;p4"/>
            <p:cNvSpPr txBox="1"/>
            <p:nvPr/>
          </p:nvSpPr>
          <p:spPr>
            <a:xfrm>
              <a:off x="0" y="-57150"/>
              <a:ext cx="2393445" cy="2272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23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" name="Google Shape;138;p4"/>
          <p:cNvGrpSpPr/>
          <p:nvPr/>
        </p:nvGrpSpPr>
        <p:grpSpPr>
          <a:xfrm>
            <a:off x="7566279" y="5042376"/>
            <a:ext cx="9087612" cy="871586"/>
            <a:chOff x="0" y="-57150"/>
            <a:chExt cx="2393445" cy="229553"/>
          </a:xfrm>
        </p:grpSpPr>
        <p:sp>
          <p:nvSpPr>
            <p:cNvPr id="139" name="Google Shape;139;p4"/>
            <p:cNvSpPr/>
            <p:nvPr/>
          </p:nvSpPr>
          <p:spPr>
            <a:xfrm>
              <a:off x="0" y="0"/>
              <a:ext cx="2393445" cy="172403"/>
            </a:xfrm>
            <a:custGeom>
              <a:rect b="b" l="l" r="r" t="t"/>
              <a:pathLst>
                <a:path extrusionOk="0" h="172403" w="2393445">
                  <a:moveTo>
                    <a:pt x="0" y="0"/>
                  </a:moveTo>
                  <a:lnTo>
                    <a:pt x="2393445" y="0"/>
                  </a:lnTo>
                  <a:lnTo>
                    <a:pt x="2393445" y="172403"/>
                  </a:lnTo>
                  <a:lnTo>
                    <a:pt x="0" y="172403"/>
                  </a:lnTo>
                  <a:close/>
                </a:path>
              </a:pathLst>
            </a:custGeom>
            <a:solidFill>
              <a:srgbClr val="91AABF"/>
            </a:solidFill>
            <a:ln>
              <a:noFill/>
            </a:ln>
          </p:spPr>
        </p:sp>
        <p:sp>
          <p:nvSpPr>
            <p:cNvPr id="140" name="Google Shape;140;p4"/>
            <p:cNvSpPr txBox="1"/>
            <p:nvPr/>
          </p:nvSpPr>
          <p:spPr>
            <a:xfrm>
              <a:off x="0" y="-57150"/>
              <a:ext cx="2393445" cy="2295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23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41" name="Google Shape;141;p4"/>
          <p:cNvCxnSpPr/>
          <p:nvPr/>
        </p:nvCxnSpPr>
        <p:spPr>
          <a:xfrm rot="10800000">
            <a:off x="531114" y="8702347"/>
            <a:ext cx="3096688" cy="0"/>
          </a:xfrm>
          <a:prstGeom prst="straightConnector1">
            <a:avLst/>
          </a:prstGeom>
          <a:noFill/>
          <a:ln cap="flat" cmpd="sng" w="19050">
            <a:solidFill>
              <a:srgbClr val="91AA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2" name="Google Shape;142;p4"/>
          <p:cNvSpPr/>
          <p:nvPr/>
        </p:nvSpPr>
        <p:spPr>
          <a:xfrm rot="10800000">
            <a:off x="531114" y="8581711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2" y="0"/>
                </a:lnTo>
                <a:lnTo>
                  <a:pt x="241272" y="241272"/>
                </a:lnTo>
                <a:lnTo>
                  <a:pt x="0" y="2412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3" name="Google Shape;143;p4"/>
          <p:cNvSpPr/>
          <p:nvPr/>
        </p:nvSpPr>
        <p:spPr>
          <a:xfrm rot="10800000">
            <a:off x="1902218" y="8581711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2" y="0"/>
                </a:lnTo>
                <a:lnTo>
                  <a:pt x="241272" y="241272"/>
                </a:lnTo>
                <a:lnTo>
                  <a:pt x="0" y="2412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4" name="Google Shape;144;p4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5" name="Google Shape;145;p4"/>
          <p:cNvSpPr/>
          <p:nvPr/>
        </p:nvSpPr>
        <p:spPr>
          <a:xfrm>
            <a:off x="4855025" y="8803511"/>
            <a:ext cx="3116691" cy="3116691"/>
          </a:xfrm>
          <a:custGeom>
            <a:rect b="b" l="l" r="r" t="t"/>
            <a:pathLst>
              <a:path extrusionOk="0" h="3116691" w="3116691">
                <a:moveTo>
                  <a:pt x="0" y="0"/>
                </a:moveTo>
                <a:lnTo>
                  <a:pt x="3116691" y="0"/>
                </a:lnTo>
                <a:lnTo>
                  <a:pt x="3116691" y="3116691"/>
                </a:lnTo>
                <a:lnTo>
                  <a:pt x="0" y="31166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46" name="Google Shape;146;p4"/>
          <p:cNvGrpSpPr/>
          <p:nvPr/>
        </p:nvGrpSpPr>
        <p:grpSpPr>
          <a:xfrm>
            <a:off x="1028700" y="3423426"/>
            <a:ext cx="3986287" cy="1399277"/>
            <a:chOff x="0" y="-57150"/>
            <a:chExt cx="1049886" cy="368534"/>
          </a:xfrm>
        </p:grpSpPr>
        <p:sp>
          <p:nvSpPr>
            <p:cNvPr id="147" name="Google Shape;147;p4"/>
            <p:cNvSpPr/>
            <p:nvPr/>
          </p:nvSpPr>
          <p:spPr>
            <a:xfrm>
              <a:off x="0" y="0"/>
              <a:ext cx="1049886" cy="311384"/>
            </a:xfrm>
            <a:custGeom>
              <a:rect b="b" l="l" r="r" t="t"/>
              <a:pathLst>
                <a:path extrusionOk="0" h="311384" w="1049886">
                  <a:moveTo>
                    <a:pt x="54380" y="0"/>
                  </a:moveTo>
                  <a:lnTo>
                    <a:pt x="995506" y="0"/>
                  </a:lnTo>
                  <a:cubicBezTo>
                    <a:pt x="1025540" y="0"/>
                    <a:pt x="1049886" y="24347"/>
                    <a:pt x="1049886" y="54380"/>
                  </a:cubicBezTo>
                  <a:lnTo>
                    <a:pt x="1049886" y="257004"/>
                  </a:lnTo>
                  <a:cubicBezTo>
                    <a:pt x="1049886" y="271427"/>
                    <a:pt x="1044157" y="285258"/>
                    <a:pt x="1033959" y="295456"/>
                  </a:cubicBezTo>
                  <a:cubicBezTo>
                    <a:pt x="1023761" y="305655"/>
                    <a:pt x="1009929" y="311384"/>
                    <a:pt x="995506" y="311384"/>
                  </a:cubicBezTo>
                  <a:lnTo>
                    <a:pt x="54380" y="311384"/>
                  </a:lnTo>
                  <a:cubicBezTo>
                    <a:pt x="24347" y="311384"/>
                    <a:pt x="0" y="287037"/>
                    <a:pt x="0" y="257004"/>
                  </a:cubicBezTo>
                  <a:lnTo>
                    <a:pt x="0" y="54380"/>
                  </a:lnTo>
                  <a:cubicBezTo>
                    <a:pt x="0" y="24347"/>
                    <a:pt x="24347" y="0"/>
                    <a:pt x="54380" y="0"/>
                  </a:cubicBezTo>
                  <a:close/>
                </a:path>
              </a:pathLst>
            </a:custGeom>
            <a:solidFill>
              <a:srgbClr val="80B2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4"/>
            <p:cNvSpPr txBox="1"/>
            <p:nvPr/>
          </p:nvSpPr>
          <p:spPr>
            <a:xfrm>
              <a:off x="0" y="-57150"/>
              <a:ext cx="1049886" cy="3685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9" name="Google Shape;149;p4"/>
          <p:cNvSpPr/>
          <p:nvPr/>
        </p:nvSpPr>
        <p:spPr>
          <a:xfrm>
            <a:off x="4208971" y="2181194"/>
            <a:ext cx="4114800" cy="4114800"/>
          </a:xfrm>
          <a:custGeom>
            <a:rect b="b" l="l" r="r" t="t"/>
            <a:pathLst>
              <a:path extrusionOk="0"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0" name="Google Shape;150;p4"/>
          <p:cNvSpPr/>
          <p:nvPr/>
        </p:nvSpPr>
        <p:spPr>
          <a:xfrm rot="-719961">
            <a:off x="1299934" y="5194924"/>
            <a:ext cx="2137204" cy="1827310"/>
          </a:xfrm>
          <a:custGeom>
            <a:rect b="b" l="l" r="r" t="t"/>
            <a:pathLst>
              <a:path extrusionOk="0" h="1827310" w="2137204">
                <a:moveTo>
                  <a:pt x="0" y="0"/>
                </a:moveTo>
                <a:lnTo>
                  <a:pt x="2137205" y="0"/>
                </a:lnTo>
                <a:lnTo>
                  <a:pt x="2137205" y="1827310"/>
                </a:lnTo>
                <a:lnTo>
                  <a:pt x="0" y="18273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1" name="Google Shape;151;p4"/>
          <p:cNvSpPr txBox="1"/>
          <p:nvPr/>
        </p:nvSpPr>
        <p:spPr>
          <a:xfrm>
            <a:off x="7971716" y="5302884"/>
            <a:ext cx="8215200" cy="9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aprender a inspirar os vossos pares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152" name="Google Shape;152;p4"/>
          <p:cNvSpPr txBox="1"/>
          <p:nvPr/>
        </p:nvSpPr>
        <p:spPr>
          <a:xfrm>
            <a:off x="7971716" y="2688931"/>
            <a:ext cx="82152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aumentar a vossa confiança ao falar,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4"/>
          <p:cNvSpPr txBox="1"/>
          <p:nvPr/>
        </p:nvSpPr>
        <p:spPr>
          <a:xfrm>
            <a:off x="7971716" y="3994119"/>
            <a:ext cx="82152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fortalecer o trabalho em equipa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4"/>
          <p:cNvSpPr txBox="1"/>
          <p:nvPr/>
        </p:nvSpPr>
        <p:spPr>
          <a:xfrm>
            <a:off x="1028700" y="1444975"/>
            <a:ext cx="7792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39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Porque É Que Importa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4"/>
          <p:cNvSpPr txBox="1"/>
          <p:nvPr/>
        </p:nvSpPr>
        <p:spPr>
          <a:xfrm>
            <a:off x="1133347" y="3777054"/>
            <a:ext cx="3777000" cy="9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1" lang="en-US" sz="24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Esta sessão ajuda-vos a: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4"/>
          <p:cNvSpPr txBox="1"/>
          <p:nvPr/>
        </p:nvSpPr>
        <p:spPr>
          <a:xfrm>
            <a:off x="4422259" y="7176809"/>
            <a:ext cx="8972100" cy="11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Arial"/>
              <a:buNone/>
            </a:pPr>
            <a:r>
              <a:rPr lang="en-US" sz="2999">
                <a:solidFill>
                  <a:srgbClr val="312F84"/>
                </a:solidFill>
                <a:latin typeface="Fredoka"/>
                <a:ea typeface="Fredoka"/>
                <a:cs typeface="Fredoka"/>
                <a:sym typeface="Fredoka"/>
              </a:rPr>
              <a:t>“A vossa voz importa. A vossa história pode guiar outros.”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5"/>
          <p:cNvGrpSpPr/>
          <p:nvPr/>
        </p:nvGrpSpPr>
        <p:grpSpPr>
          <a:xfrm>
            <a:off x="1821966" y="2494453"/>
            <a:ext cx="14644068" cy="5117268"/>
            <a:chOff x="0" y="-47625"/>
            <a:chExt cx="3856874" cy="1347758"/>
          </a:xfrm>
        </p:grpSpPr>
        <p:sp>
          <p:nvSpPr>
            <p:cNvPr id="162" name="Google Shape;162;p5"/>
            <p:cNvSpPr/>
            <p:nvPr/>
          </p:nvSpPr>
          <p:spPr>
            <a:xfrm>
              <a:off x="0" y="0"/>
              <a:ext cx="3856874" cy="1300133"/>
            </a:xfrm>
            <a:custGeom>
              <a:rect b="b" l="l" r="r" t="t"/>
              <a:pathLst>
                <a:path extrusionOk="0" h="1300133" w="3856874">
                  <a:moveTo>
                    <a:pt x="0" y="0"/>
                  </a:moveTo>
                  <a:lnTo>
                    <a:pt x="3856874" y="0"/>
                  </a:lnTo>
                  <a:lnTo>
                    <a:pt x="3856874" y="1300133"/>
                  </a:lnTo>
                  <a:lnTo>
                    <a:pt x="0" y="1300133"/>
                  </a:lnTo>
                  <a:close/>
                </a:path>
              </a:pathLst>
            </a:custGeom>
            <a:solidFill>
              <a:srgbClr val="91AABF"/>
            </a:solidFill>
            <a:ln>
              <a:noFill/>
            </a:ln>
          </p:spPr>
        </p:sp>
        <p:sp>
          <p:nvSpPr>
            <p:cNvPr id="163" name="Google Shape;163;p5"/>
            <p:cNvSpPr txBox="1"/>
            <p:nvPr/>
          </p:nvSpPr>
          <p:spPr>
            <a:xfrm>
              <a:off x="0" y="-47625"/>
              <a:ext cx="3856874" cy="13477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64" name="Google Shape;164;p5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91AA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5" name="Google Shape;165;p5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6" name="Google Shape;166;p5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7" name="Google Shape;167;p5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8" name="Google Shape;168;p5"/>
          <p:cNvSpPr/>
          <p:nvPr/>
        </p:nvSpPr>
        <p:spPr>
          <a:xfrm>
            <a:off x="-730153" y="8528147"/>
            <a:ext cx="3517706" cy="3517706"/>
          </a:xfrm>
          <a:custGeom>
            <a:rect b="b" l="l" r="r" t="t"/>
            <a:pathLst>
              <a:path extrusionOk="0" h="3517706" w="3517706">
                <a:moveTo>
                  <a:pt x="0" y="0"/>
                </a:moveTo>
                <a:lnTo>
                  <a:pt x="3517706" y="0"/>
                </a:lnTo>
                <a:lnTo>
                  <a:pt x="3517706" y="3517706"/>
                </a:lnTo>
                <a:lnTo>
                  <a:pt x="0" y="35177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9" name="Google Shape;169;p5"/>
          <p:cNvSpPr/>
          <p:nvPr/>
        </p:nvSpPr>
        <p:spPr>
          <a:xfrm rot="-559935">
            <a:off x="1982341" y="1668983"/>
            <a:ext cx="2481712" cy="2180543"/>
          </a:xfrm>
          <a:custGeom>
            <a:rect b="b" l="l" r="r" t="t"/>
            <a:pathLst>
              <a:path extrusionOk="0" h="2180543" w="2481712">
                <a:moveTo>
                  <a:pt x="0" y="0"/>
                </a:moveTo>
                <a:lnTo>
                  <a:pt x="2481712" y="0"/>
                </a:lnTo>
                <a:lnTo>
                  <a:pt x="2481712" y="2180543"/>
                </a:lnTo>
                <a:lnTo>
                  <a:pt x="0" y="21805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0" name="Google Shape;170;p5"/>
          <p:cNvSpPr txBox="1"/>
          <p:nvPr/>
        </p:nvSpPr>
        <p:spPr>
          <a:xfrm>
            <a:off x="3715654" y="3366387"/>
            <a:ext cx="10856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3999">
                <a:solidFill>
                  <a:srgbClr val="14202B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Resultados de Aprendizagem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5"/>
          <p:cNvSpPr txBox="1"/>
          <p:nvPr/>
        </p:nvSpPr>
        <p:spPr>
          <a:xfrm>
            <a:off x="2638538" y="4321006"/>
            <a:ext cx="13011000" cy="3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No final desta atividade, serão capazes de: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Char char="●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aplicar competências de liderança e comunicação para promover o bem-estar digital,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Char char="●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conceber e apresentar uma ideia de campanha,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Char char="●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colaborar com o vosso grupo, e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Char char="●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refletir sobre como a vossa mensagem pode inspirar ação.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6" name="Google Shape;176;p6"/>
          <p:cNvCxnSpPr/>
          <p:nvPr/>
        </p:nvCxnSpPr>
        <p:spPr>
          <a:xfrm>
            <a:off x="5156203" y="9455136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91AA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7" name="Google Shape;177;p6"/>
          <p:cNvSpPr/>
          <p:nvPr/>
        </p:nvSpPr>
        <p:spPr>
          <a:xfrm>
            <a:off x="11407172" y="9334500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8" name="Google Shape;178;p6"/>
          <p:cNvSpPr/>
          <p:nvPr/>
        </p:nvSpPr>
        <p:spPr>
          <a:xfrm>
            <a:off x="10036068" y="9334500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9" name="Google Shape;179;p6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0" name="Google Shape;180;p6"/>
          <p:cNvSpPr/>
          <p:nvPr/>
        </p:nvSpPr>
        <p:spPr>
          <a:xfrm>
            <a:off x="15693585" y="-1254007"/>
            <a:ext cx="3517706" cy="3517706"/>
          </a:xfrm>
          <a:custGeom>
            <a:rect b="b" l="l" r="r" t="t"/>
            <a:pathLst>
              <a:path extrusionOk="0" h="3517706" w="3517706">
                <a:moveTo>
                  <a:pt x="0" y="0"/>
                </a:moveTo>
                <a:lnTo>
                  <a:pt x="3517705" y="0"/>
                </a:lnTo>
                <a:lnTo>
                  <a:pt x="3517705" y="3517705"/>
                </a:lnTo>
                <a:lnTo>
                  <a:pt x="0" y="35177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1" name="Google Shape;181;p6"/>
          <p:cNvSpPr/>
          <p:nvPr/>
        </p:nvSpPr>
        <p:spPr>
          <a:xfrm>
            <a:off x="5659611" y="2681263"/>
            <a:ext cx="5643306" cy="6561984"/>
          </a:xfrm>
          <a:custGeom>
            <a:rect b="b" l="l" r="r" t="t"/>
            <a:pathLst>
              <a:path extrusionOk="0" h="6561984" w="5643306">
                <a:moveTo>
                  <a:pt x="0" y="0"/>
                </a:moveTo>
                <a:lnTo>
                  <a:pt x="5643307" y="0"/>
                </a:lnTo>
                <a:lnTo>
                  <a:pt x="5643307" y="6561984"/>
                </a:lnTo>
                <a:lnTo>
                  <a:pt x="0" y="65619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82" name="Google Shape;182;p6"/>
          <p:cNvGrpSpPr/>
          <p:nvPr/>
        </p:nvGrpSpPr>
        <p:grpSpPr>
          <a:xfrm>
            <a:off x="8784282" y="2127474"/>
            <a:ext cx="2057315" cy="1032625"/>
            <a:chOff x="0" y="-161925"/>
            <a:chExt cx="541844" cy="271967"/>
          </a:xfrm>
        </p:grpSpPr>
        <p:sp>
          <p:nvSpPr>
            <p:cNvPr id="183" name="Google Shape;183;p6"/>
            <p:cNvSpPr/>
            <p:nvPr/>
          </p:nvSpPr>
          <p:spPr>
            <a:xfrm>
              <a:off x="0" y="0"/>
              <a:ext cx="541844" cy="110042"/>
            </a:xfrm>
            <a:custGeom>
              <a:rect b="b" l="l" r="r" t="t"/>
              <a:pathLst>
                <a:path extrusionOk="0" h="110042" w="541844">
                  <a:moveTo>
                    <a:pt x="55021" y="0"/>
                  </a:moveTo>
                  <a:lnTo>
                    <a:pt x="486823" y="0"/>
                  </a:lnTo>
                  <a:cubicBezTo>
                    <a:pt x="517210" y="0"/>
                    <a:pt x="541844" y="24634"/>
                    <a:pt x="541844" y="55021"/>
                  </a:cubicBezTo>
                  <a:lnTo>
                    <a:pt x="541844" y="55021"/>
                  </a:lnTo>
                  <a:cubicBezTo>
                    <a:pt x="541844" y="85408"/>
                    <a:pt x="517210" y="110042"/>
                    <a:pt x="486823" y="110042"/>
                  </a:cubicBezTo>
                  <a:lnTo>
                    <a:pt x="55021" y="110042"/>
                  </a:lnTo>
                  <a:cubicBezTo>
                    <a:pt x="24634" y="110042"/>
                    <a:pt x="0" y="85408"/>
                    <a:pt x="0" y="55021"/>
                  </a:cubicBezTo>
                  <a:lnTo>
                    <a:pt x="0" y="55021"/>
                  </a:lnTo>
                  <a:cubicBezTo>
                    <a:pt x="0" y="24634"/>
                    <a:pt x="24634" y="0"/>
                    <a:pt x="5502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6"/>
            <p:cNvSpPr txBox="1"/>
            <p:nvPr/>
          </p:nvSpPr>
          <p:spPr>
            <a:xfrm>
              <a:off x="0" y="-161925"/>
              <a:ext cx="541844" cy="271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5" name="Google Shape;185;p6"/>
          <p:cNvGrpSpPr/>
          <p:nvPr/>
        </p:nvGrpSpPr>
        <p:grpSpPr>
          <a:xfrm>
            <a:off x="8481265" y="3000381"/>
            <a:ext cx="2057315" cy="1032625"/>
            <a:chOff x="0" y="-161925"/>
            <a:chExt cx="541844" cy="271967"/>
          </a:xfrm>
        </p:grpSpPr>
        <p:sp>
          <p:nvSpPr>
            <p:cNvPr id="186" name="Google Shape;186;p6"/>
            <p:cNvSpPr/>
            <p:nvPr/>
          </p:nvSpPr>
          <p:spPr>
            <a:xfrm>
              <a:off x="0" y="0"/>
              <a:ext cx="541844" cy="110042"/>
            </a:xfrm>
            <a:custGeom>
              <a:rect b="b" l="l" r="r" t="t"/>
              <a:pathLst>
                <a:path extrusionOk="0" h="110042" w="541844">
                  <a:moveTo>
                    <a:pt x="55021" y="0"/>
                  </a:moveTo>
                  <a:lnTo>
                    <a:pt x="486823" y="0"/>
                  </a:lnTo>
                  <a:cubicBezTo>
                    <a:pt x="517210" y="0"/>
                    <a:pt x="541844" y="24634"/>
                    <a:pt x="541844" y="55021"/>
                  </a:cubicBezTo>
                  <a:lnTo>
                    <a:pt x="541844" y="55021"/>
                  </a:lnTo>
                  <a:cubicBezTo>
                    <a:pt x="541844" y="85408"/>
                    <a:pt x="517210" y="110042"/>
                    <a:pt x="486823" y="110042"/>
                  </a:cubicBezTo>
                  <a:lnTo>
                    <a:pt x="55021" y="110042"/>
                  </a:lnTo>
                  <a:cubicBezTo>
                    <a:pt x="24634" y="110042"/>
                    <a:pt x="0" y="85408"/>
                    <a:pt x="0" y="55021"/>
                  </a:cubicBezTo>
                  <a:lnTo>
                    <a:pt x="0" y="55021"/>
                  </a:lnTo>
                  <a:cubicBezTo>
                    <a:pt x="0" y="24634"/>
                    <a:pt x="24634" y="0"/>
                    <a:pt x="5502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6"/>
            <p:cNvSpPr txBox="1"/>
            <p:nvPr/>
          </p:nvSpPr>
          <p:spPr>
            <a:xfrm>
              <a:off x="0" y="-161925"/>
              <a:ext cx="541844" cy="271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8" name="Google Shape;188;p6"/>
          <p:cNvGrpSpPr/>
          <p:nvPr/>
        </p:nvGrpSpPr>
        <p:grpSpPr>
          <a:xfrm>
            <a:off x="5914625" y="2600336"/>
            <a:ext cx="2057315" cy="1032625"/>
            <a:chOff x="0" y="-161925"/>
            <a:chExt cx="541844" cy="271967"/>
          </a:xfrm>
        </p:grpSpPr>
        <p:sp>
          <p:nvSpPr>
            <p:cNvPr id="189" name="Google Shape;189;p6"/>
            <p:cNvSpPr/>
            <p:nvPr/>
          </p:nvSpPr>
          <p:spPr>
            <a:xfrm>
              <a:off x="0" y="0"/>
              <a:ext cx="541844" cy="110042"/>
            </a:xfrm>
            <a:custGeom>
              <a:rect b="b" l="l" r="r" t="t"/>
              <a:pathLst>
                <a:path extrusionOk="0" h="110042" w="541844">
                  <a:moveTo>
                    <a:pt x="55021" y="0"/>
                  </a:moveTo>
                  <a:lnTo>
                    <a:pt x="486823" y="0"/>
                  </a:lnTo>
                  <a:cubicBezTo>
                    <a:pt x="517210" y="0"/>
                    <a:pt x="541844" y="24634"/>
                    <a:pt x="541844" y="55021"/>
                  </a:cubicBezTo>
                  <a:lnTo>
                    <a:pt x="541844" y="55021"/>
                  </a:lnTo>
                  <a:cubicBezTo>
                    <a:pt x="541844" y="85408"/>
                    <a:pt x="517210" y="110042"/>
                    <a:pt x="486823" y="110042"/>
                  </a:cubicBezTo>
                  <a:lnTo>
                    <a:pt x="55021" y="110042"/>
                  </a:lnTo>
                  <a:cubicBezTo>
                    <a:pt x="24634" y="110042"/>
                    <a:pt x="0" y="85408"/>
                    <a:pt x="0" y="55021"/>
                  </a:cubicBezTo>
                  <a:lnTo>
                    <a:pt x="0" y="55021"/>
                  </a:lnTo>
                  <a:cubicBezTo>
                    <a:pt x="0" y="24634"/>
                    <a:pt x="24634" y="0"/>
                    <a:pt x="5502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6"/>
            <p:cNvSpPr txBox="1"/>
            <p:nvPr/>
          </p:nvSpPr>
          <p:spPr>
            <a:xfrm>
              <a:off x="0" y="-161925"/>
              <a:ext cx="541844" cy="271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1" name="Google Shape;191;p6"/>
          <p:cNvGrpSpPr/>
          <p:nvPr/>
        </p:nvGrpSpPr>
        <p:grpSpPr>
          <a:xfrm>
            <a:off x="6171694" y="3646802"/>
            <a:ext cx="2057315" cy="1032625"/>
            <a:chOff x="0" y="-161925"/>
            <a:chExt cx="541844" cy="271967"/>
          </a:xfrm>
        </p:grpSpPr>
        <p:sp>
          <p:nvSpPr>
            <p:cNvPr id="192" name="Google Shape;192;p6"/>
            <p:cNvSpPr/>
            <p:nvPr/>
          </p:nvSpPr>
          <p:spPr>
            <a:xfrm>
              <a:off x="0" y="0"/>
              <a:ext cx="541844" cy="110042"/>
            </a:xfrm>
            <a:custGeom>
              <a:rect b="b" l="l" r="r" t="t"/>
              <a:pathLst>
                <a:path extrusionOk="0" h="110042" w="541844">
                  <a:moveTo>
                    <a:pt x="55021" y="0"/>
                  </a:moveTo>
                  <a:lnTo>
                    <a:pt x="486823" y="0"/>
                  </a:lnTo>
                  <a:cubicBezTo>
                    <a:pt x="517210" y="0"/>
                    <a:pt x="541844" y="24634"/>
                    <a:pt x="541844" y="55021"/>
                  </a:cubicBezTo>
                  <a:lnTo>
                    <a:pt x="541844" y="55021"/>
                  </a:lnTo>
                  <a:cubicBezTo>
                    <a:pt x="541844" y="85408"/>
                    <a:pt x="517210" y="110042"/>
                    <a:pt x="486823" y="110042"/>
                  </a:cubicBezTo>
                  <a:lnTo>
                    <a:pt x="55021" y="110042"/>
                  </a:lnTo>
                  <a:cubicBezTo>
                    <a:pt x="24634" y="110042"/>
                    <a:pt x="0" y="85408"/>
                    <a:pt x="0" y="55021"/>
                  </a:cubicBezTo>
                  <a:lnTo>
                    <a:pt x="0" y="55021"/>
                  </a:lnTo>
                  <a:cubicBezTo>
                    <a:pt x="0" y="24634"/>
                    <a:pt x="24634" y="0"/>
                    <a:pt x="5502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6"/>
            <p:cNvSpPr txBox="1"/>
            <p:nvPr/>
          </p:nvSpPr>
          <p:spPr>
            <a:xfrm>
              <a:off x="0" y="-161925"/>
              <a:ext cx="541844" cy="271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4" name="Google Shape;194;p6"/>
          <p:cNvGrpSpPr/>
          <p:nvPr/>
        </p:nvGrpSpPr>
        <p:grpSpPr>
          <a:xfrm>
            <a:off x="9470503" y="3855071"/>
            <a:ext cx="2817480" cy="1032632"/>
            <a:chOff x="0" y="-161925"/>
            <a:chExt cx="541844" cy="271967"/>
          </a:xfrm>
        </p:grpSpPr>
        <p:sp>
          <p:nvSpPr>
            <p:cNvPr id="195" name="Google Shape;195;p6"/>
            <p:cNvSpPr/>
            <p:nvPr/>
          </p:nvSpPr>
          <p:spPr>
            <a:xfrm>
              <a:off x="0" y="0"/>
              <a:ext cx="541844" cy="110042"/>
            </a:xfrm>
            <a:custGeom>
              <a:rect b="b" l="l" r="r" t="t"/>
              <a:pathLst>
                <a:path extrusionOk="0" h="110042" w="541844">
                  <a:moveTo>
                    <a:pt x="55021" y="0"/>
                  </a:moveTo>
                  <a:lnTo>
                    <a:pt x="486823" y="0"/>
                  </a:lnTo>
                  <a:cubicBezTo>
                    <a:pt x="517210" y="0"/>
                    <a:pt x="541844" y="24634"/>
                    <a:pt x="541844" y="55021"/>
                  </a:cubicBezTo>
                  <a:lnTo>
                    <a:pt x="541844" y="55021"/>
                  </a:lnTo>
                  <a:cubicBezTo>
                    <a:pt x="541844" y="85408"/>
                    <a:pt x="517210" y="110042"/>
                    <a:pt x="486823" y="110042"/>
                  </a:cubicBezTo>
                  <a:lnTo>
                    <a:pt x="55021" y="110042"/>
                  </a:lnTo>
                  <a:cubicBezTo>
                    <a:pt x="24634" y="110042"/>
                    <a:pt x="0" y="85408"/>
                    <a:pt x="0" y="55021"/>
                  </a:cubicBezTo>
                  <a:lnTo>
                    <a:pt x="0" y="55021"/>
                  </a:lnTo>
                  <a:cubicBezTo>
                    <a:pt x="0" y="24634"/>
                    <a:pt x="24634" y="0"/>
                    <a:pt x="5502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6"/>
            <p:cNvSpPr txBox="1"/>
            <p:nvPr/>
          </p:nvSpPr>
          <p:spPr>
            <a:xfrm>
              <a:off x="0" y="-161925"/>
              <a:ext cx="541844" cy="271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7" name="Google Shape;197;p6"/>
          <p:cNvGrpSpPr/>
          <p:nvPr/>
        </p:nvGrpSpPr>
        <p:grpSpPr>
          <a:xfrm>
            <a:off x="6943283" y="4502131"/>
            <a:ext cx="2057315" cy="1032625"/>
            <a:chOff x="0" y="-161925"/>
            <a:chExt cx="541844" cy="271967"/>
          </a:xfrm>
        </p:grpSpPr>
        <p:sp>
          <p:nvSpPr>
            <p:cNvPr id="198" name="Google Shape;198;p6"/>
            <p:cNvSpPr/>
            <p:nvPr/>
          </p:nvSpPr>
          <p:spPr>
            <a:xfrm>
              <a:off x="0" y="0"/>
              <a:ext cx="541844" cy="110042"/>
            </a:xfrm>
            <a:custGeom>
              <a:rect b="b" l="l" r="r" t="t"/>
              <a:pathLst>
                <a:path extrusionOk="0" h="110042" w="541844">
                  <a:moveTo>
                    <a:pt x="55021" y="0"/>
                  </a:moveTo>
                  <a:lnTo>
                    <a:pt x="486823" y="0"/>
                  </a:lnTo>
                  <a:cubicBezTo>
                    <a:pt x="517210" y="0"/>
                    <a:pt x="541844" y="24634"/>
                    <a:pt x="541844" y="55021"/>
                  </a:cubicBezTo>
                  <a:lnTo>
                    <a:pt x="541844" y="55021"/>
                  </a:lnTo>
                  <a:cubicBezTo>
                    <a:pt x="541844" y="85408"/>
                    <a:pt x="517210" y="110042"/>
                    <a:pt x="486823" y="110042"/>
                  </a:cubicBezTo>
                  <a:lnTo>
                    <a:pt x="55021" y="110042"/>
                  </a:lnTo>
                  <a:cubicBezTo>
                    <a:pt x="24634" y="110042"/>
                    <a:pt x="0" y="85408"/>
                    <a:pt x="0" y="55021"/>
                  </a:cubicBezTo>
                  <a:lnTo>
                    <a:pt x="0" y="55021"/>
                  </a:lnTo>
                  <a:cubicBezTo>
                    <a:pt x="0" y="24634"/>
                    <a:pt x="24634" y="0"/>
                    <a:pt x="5502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6"/>
            <p:cNvSpPr txBox="1"/>
            <p:nvPr/>
          </p:nvSpPr>
          <p:spPr>
            <a:xfrm>
              <a:off x="0" y="-161925"/>
              <a:ext cx="541844" cy="271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0" name="Google Shape;200;p6"/>
          <p:cNvGrpSpPr/>
          <p:nvPr/>
        </p:nvGrpSpPr>
        <p:grpSpPr>
          <a:xfrm>
            <a:off x="9245603" y="4929630"/>
            <a:ext cx="2057315" cy="1032625"/>
            <a:chOff x="0" y="-161925"/>
            <a:chExt cx="541844" cy="271967"/>
          </a:xfrm>
        </p:grpSpPr>
        <p:sp>
          <p:nvSpPr>
            <p:cNvPr id="201" name="Google Shape;201;p6"/>
            <p:cNvSpPr/>
            <p:nvPr/>
          </p:nvSpPr>
          <p:spPr>
            <a:xfrm>
              <a:off x="0" y="0"/>
              <a:ext cx="541844" cy="110042"/>
            </a:xfrm>
            <a:custGeom>
              <a:rect b="b" l="l" r="r" t="t"/>
              <a:pathLst>
                <a:path extrusionOk="0" h="110042" w="541844">
                  <a:moveTo>
                    <a:pt x="55021" y="0"/>
                  </a:moveTo>
                  <a:lnTo>
                    <a:pt x="486823" y="0"/>
                  </a:lnTo>
                  <a:cubicBezTo>
                    <a:pt x="517210" y="0"/>
                    <a:pt x="541844" y="24634"/>
                    <a:pt x="541844" y="55021"/>
                  </a:cubicBezTo>
                  <a:lnTo>
                    <a:pt x="541844" y="55021"/>
                  </a:lnTo>
                  <a:cubicBezTo>
                    <a:pt x="541844" y="85408"/>
                    <a:pt x="517210" y="110042"/>
                    <a:pt x="486823" y="110042"/>
                  </a:cubicBezTo>
                  <a:lnTo>
                    <a:pt x="55021" y="110042"/>
                  </a:lnTo>
                  <a:cubicBezTo>
                    <a:pt x="24634" y="110042"/>
                    <a:pt x="0" y="85408"/>
                    <a:pt x="0" y="55021"/>
                  </a:cubicBezTo>
                  <a:lnTo>
                    <a:pt x="0" y="55021"/>
                  </a:lnTo>
                  <a:cubicBezTo>
                    <a:pt x="0" y="24634"/>
                    <a:pt x="24634" y="0"/>
                    <a:pt x="5502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6"/>
            <p:cNvSpPr txBox="1"/>
            <p:nvPr/>
          </p:nvSpPr>
          <p:spPr>
            <a:xfrm>
              <a:off x="0" y="-161925"/>
              <a:ext cx="541844" cy="271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3" name="Google Shape;203;p6"/>
          <p:cNvGrpSpPr/>
          <p:nvPr/>
        </p:nvGrpSpPr>
        <p:grpSpPr>
          <a:xfrm>
            <a:off x="5143036" y="5138538"/>
            <a:ext cx="2057315" cy="1032625"/>
            <a:chOff x="0" y="-161925"/>
            <a:chExt cx="541844" cy="271967"/>
          </a:xfrm>
        </p:grpSpPr>
        <p:sp>
          <p:nvSpPr>
            <p:cNvPr id="204" name="Google Shape;204;p6"/>
            <p:cNvSpPr/>
            <p:nvPr/>
          </p:nvSpPr>
          <p:spPr>
            <a:xfrm>
              <a:off x="0" y="0"/>
              <a:ext cx="541844" cy="110042"/>
            </a:xfrm>
            <a:custGeom>
              <a:rect b="b" l="l" r="r" t="t"/>
              <a:pathLst>
                <a:path extrusionOk="0" h="110042" w="541844">
                  <a:moveTo>
                    <a:pt x="55021" y="0"/>
                  </a:moveTo>
                  <a:lnTo>
                    <a:pt x="486823" y="0"/>
                  </a:lnTo>
                  <a:cubicBezTo>
                    <a:pt x="517210" y="0"/>
                    <a:pt x="541844" y="24634"/>
                    <a:pt x="541844" y="55021"/>
                  </a:cubicBezTo>
                  <a:lnTo>
                    <a:pt x="541844" y="55021"/>
                  </a:lnTo>
                  <a:cubicBezTo>
                    <a:pt x="541844" y="85408"/>
                    <a:pt x="517210" y="110042"/>
                    <a:pt x="486823" y="110042"/>
                  </a:cubicBezTo>
                  <a:lnTo>
                    <a:pt x="55021" y="110042"/>
                  </a:lnTo>
                  <a:cubicBezTo>
                    <a:pt x="24634" y="110042"/>
                    <a:pt x="0" y="85408"/>
                    <a:pt x="0" y="55021"/>
                  </a:cubicBezTo>
                  <a:lnTo>
                    <a:pt x="0" y="55021"/>
                  </a:lnTo>
                  <a:cubicBezTo>
                    <a:pt x="0" y="24634"/>
                    <a:pt x="24634" y="0"/>
                    <a:pt x="5502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6"/>
            <p:cNvSpPr txBox="1"/>
            <p:nvPr/>
          </p:nvSpPr>
          <p:spPr>
            <a:xfrm>
              <a:off x="0" y="-161925"/>
              <a:ext cx="541844" cy="271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6" name="Google Shape;206;p6"/>
          <p:cNvGrpSpPr/>
          <p:nvPr/>
        </p:nvGrpSpPr>
        <p:grpSpPr>
          <a:xfrm>
            <a:off x="7413178" y="5556354"/>
            <a:ext cx="2177950" cy="1025232"/>
            <a:chOff x="0" y="-161925"/>
            <a:chExt cx="573617" cy="270020"/>
          </a:xfrm>
        </p:grpSpPr>
        <p:sp>
          <p:nvSpPr>
            <p:cNvPr id="207" name="Google Shape;207;p6"/>
            <p:cNvSpPr/>
            <p:nvPr/>
          </p:nvSpPr>
          <p:spPr>
            <a:xfrm>
              <a:off x="0" y="0"/>
              <a:ext cx="573617" cy="108095"/>
            </a:xfrm>
            <a:custGeom>
              <a:rect b="b" l="l" r="r" t="t"/>
              <a:pathLst>
                <a:path extrusionOk="0" h="108095" w="573617">
                  <a:moveTo>
                    <a:pt x="54047" y="0"/>
                  </a:moveTo>
                  <a:lnTo>
                    <a:pt x="519569" y="0"/>
                  </a:lnTo>
                  <a:cubicBezTo>
                    <a:pt x="549419" y="0"/>
                    <a:pt x="573617" y="24198"/>
                    <a:pt x="573617" y="54047"/>
                  </a:cubicBezTo>
                  <a:lnTo>
                    <a:pt x="573617" y="54047"/>
                  </a:lnTo>
                  <a:cubicBezTo>
                    <a:pt x="573617" y="83897"/>
                    <a:pt x="549419" y="108095"/>
                    <a:pt x="519569" y="108095"/>
                  </a:cubicBezTo>
                  <a:lnTo>
                    <a:pt x="54047" y="108095"/>
                  </a:lnTo>
                  <a:cubicBezTo>
                    <a:pt x="24198" y="108095"/>
                    <a:pt x="0" y="83897"/>
                    <a:pt x="0" y="54047"/>
                  </a:cubicBezTo>
                  <a:lnTo>
                    <a:pt x="0" y="54047"/>
                  </a:lnTo>
                  <a:cubicBezTo>
                    <a:pt x="0" y="24198"/>
                    <a:pt x="24198" y="0"/>
                    <a:pt x="54047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6"/>
            <p:cNvSpPr txBox="1"/>
            <p:nvPr/>
          </p:nvSpPr>
          <p:spPr>
            <a:xfrm>
              <a:off x="0" y="-161925"/>
              <a:ext cx="573617" cy="2700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9" name="Google Shape;209;p6"/>
          <p:cNvSpPr/>
          <p:nvPr/>
        </p:nvSpPr>
        <p:spPr>
          <a:xfrm>
            <a:off x="9000597" y="6419455"/>
            <a:ext cx="2047517" cy="2838845"/>
          </a:xfrm>
          <a:custGeom>
            <a:rect b="b" l="l" r="r" t="t"/>
            <a:pathLst>
              <a:path extrusionOk="0" h="2838845" w="2047517">
                <a:moveTo>
                  <a:pt x="0" y="0"/>
                </a:moveTo>
                <a:lnTo>
                  <a:pt x="2047517" y="0"/>
                </a:lnTo>
                <a:lnTo>
                  <a:pt x="2047517" y="2838845"/>
                </a:lnTo>
                <a:lnTo>
                  <a:pt x="0" y="28388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0" name="Google Shape;210;p6"/>
          <p:cNvSpPr txBox="1"/>
          <p:nvPr/>
        </p:nvSpPr>
        <p:spPr>
          <a:xfrm>
            <a:off x="615650" y="1022800"/>
            <a:ext cx="14712600" cy="14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500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9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Do que é que uma excelente Apresentação de Educador Paritário precisa?</a:t>
            </a:r>
            <a:endParaRPr b="1" sz="3999">
              <a:solidFill>
                <a:srgbClr val="14202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1" name="Google Shape;211;p6"/>
          <p:cNvSpPr txBox="1"/>
          <p:nvPr/>
        </p:nvSpPr>
        <p:spPr>
          <a:xfrm rot="-861946">
            <a:off x="1035042" y="4070575"/>
            <a:ext cx="4643082" cy="462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2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3"/>
              <a:buFont typeface="Arial"/>
              <a:buNone/>
            </a:pPr>
            <a:r>
              <a:rPr b="1" lang="en-US" sz="3003">
                <a:latin typeface="Montserrat"/>
                <a:ea typeface="Montserrat"/>
                <a:cs typeface="Montserrat"/>
                <a:sym typeface="Montserrat"/>
              </a:rPr>
              <a:t>Cresce a tua Árvore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6"/>
          <p:cNvSpPr txBox="1"/>
          <p:nvPr/>
        </p:nvSpPr>
        <p:spPr>
          <a:xfrm>
            <a:off x="8970638" y="2683690"/>
            <a:ext cx="17139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Confi</a:t>
            </a: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ança</a:t>
            </a: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6"/>
          <p:cNvSpPr txBox="1"/>
          <p:nvPr/>
        </p:nvSpPr>
        <p:spPr>
          <a:xfrm>
            <a:off x="6245937" y="3209600"/>
            <a:ext cx="13947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Claridade</a:t>
            </a: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6"/>
          <p:cNvSpPr txBox="1"/>
          <p:nvPr/>
        </p:nvSpPr>
        <p:spPr>
          <a:xfrm>
            <a:off x="8486172" y="3570925"/>
            <a:ext cx="20475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Criatividade</a:t>
            </a: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6"/>
          <p:cNvSpPr txBox="1"/>
          <p:nvPr/>
        </p:nvSpPr>
        <p:spPr>
          <a:xfrm>
            <a:off x="6673405" y="4193461"/>
            <a:ext cx="10539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Energ</a:t>
            </a: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ia</a:t>
            </a: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6"/>
          <p:cNvSpPr txBox="1"/>
          <p:nvPr/>
        </p:nvSpPr>
        <p:spPr>
          <a:xfrm>
            <a:off x="9610237" y="4499825"/>
            <a:ext cx="25380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1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Trabalho em Equipa</a:t>
            </a:r>
            <a:r>
              <a:rPr b="0" i="0" lang="en-US" sz="21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 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6"/>
          <p:cNvSpPr txBox="1"/>
          <p:nvPr/>
        </p:nvSpPr>
        <p:spPr>
          <a:xfrm>
            <a:off x="7297238" y="5099790"/>
            <a:ext cx="13494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Empatia</a:t>
            </a: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6"/>
          <p:cNvSpPr txBox="1"/>
          <p:nvPr/>
        </p:nvSpPr>
        <p:spPr>
          <a:xfrm>
            <a:off x="9576917" y="5534739"/>
            <a:ext cx="13947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Estrutura</a:t>
            </a: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6"/>
          <p:cNvSpPr txBox="1"/>
          <p:nvPr/>
        </p:nvSpPr>
        <p:spPr>
          <a:xfrm>
            <a:off x="5314738" y="5703050"/>
            <a:ext cx="17139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Positividade</a:t>
            </a:r>
            <a:r>
              <a:rPr b="0" i="0" lang="en-US" sz="2499" u="none" cap="none" strike="noStrike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6"/>
          <p:cNvSpPr txBox="1"/>
          <p:nvPr/>
        </p:nvSpPr>
        <p:spPr>
          <a:xfrm>
            <a:off x="7448221" y="6115324"/>
            <a:ext cx="20661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Apelo à Ação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" name="Google Shape;225;p7"/>
          <p:cNvGrpSpPr/>
          <p:nvPr/>
        </p:nvGrpSpPr>
        <p:grpSpPr>
          <a:xfrm>
            <a:off x="2019937" y="4879072"/>
            <a:ext cx="11429037" cy="2686681"/>
            <a:chOff x="0" y="-28575"/>
            <a:chExt cx="3963357" cy="931686"/>
          </a:xfrm>
        </p:grpSpPr>
        <p:sp>
          <p:nvSpPr>
            <p:cNvPr id="226" name="Google Shape;226;p7"/>
            <p:cNvSpPr/>
            <p:nvPr/>
          </p:nvSpPr>
          <p:spPr>
            <a:xfrm>
              <a:off x="0" y="0"/>
              <a:ext cx="3963357" cy="903111"/>
            </a:xfrm>
            <a:custGeom>
              <a:rect b="b" l="l" r="r" t="t"/>
              <a:pathLst>
                <a:path extrusionOk="0" h="903111" w="3963357">
                  <a:moveTo>
                    <a:pt x="0" y="0"/>
                  </a:moveTo>
                  <a:lnTo>
                    <a:pt x="3963357" y="0"/>
                  </a:lnTo>
                  <a:lnTo>
                    <a:pt x="3963357" y="903111"/>
                  </a:lnTo>
                  <a:lnTo>
                    <a:pt x="0" y="903111"/>
                  </a:lnTo>
                  <a:close/>
                </a:path>
              </a:pathLst>
            </a:custGeom>
            <a:solidFill>
              <a:srgbClr val="91AABF"/>
            </a:solidFill>
            <a:ln>
              <a:noFill/>
            </a:ln>
          </p:spPr>
        </p:sp>
        <p:sp>
          <p:nvSpPr>
            <p:cNvPr id="227" name="Google Shape;227;p7"/>
            <p:cNvSpPr txBox="1"/>
            <p:nvPr/>
          </p:nvSpPr>
          <p:spPr>
            <a:xfrm>
              <a:off x="0" y="-28575"/>
              <a:ext cx="3963357" cy="9316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4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8" name="Google Shape;228;p7"/>
          <p:cNvGrpSpPr/>
          <p:nvPr/>
        </p:nvGrpSpPr>
        <p:grpSpPr>
          <a:xfrm>
            <a:off x="2019937" y="7483352"/>
            <a:ext cx="11429037" cy="2686681"/>
            <a:chOff x="0" y="-28575"/>
            <a:chExt cx="3963357" cy="931686"/>
          </a:xfrm>
        </p:grpSpPr>
        <p:sp>
          <p:nvSpPr>
            <p:cNvPr id="229" name="Google Shape;229;p7"/>
            <p:cNvSpPr/>
            <p:nvPr/>
          </p:nvSpPr>
          <p:spPr>
            <a:xfrm>
              <a:off x="0" y="0"/>
              <a:ext cx="3963357" cy="903111"/>
            </a:xfrm>
            <a:custGeom>
              <a:rect b="b" l="l" r="r" t="t"/>
              <a:pathLst>
                <a:path extrusionOk="0" h="903111" w="3963357">
                  <a:moveTo>
                    <a:pt x="0" y="0"/>
                  </a:moveTo>
                  <a:lnTo>
                    <a:pt x="3963357" y="0"/>
                  </a:lnTo>
                  <a:lnTo>
                    <a:pt x="3963357" y="903111"/>
                  </a:lnTo>
                  <a:lnTo>
                    <a:pt x="0" y="903111"/>
                  </a:lnTo>
                  <a:close/>
                </a:path>
              </a:pathLst>
            </a:custGeom>
            <a:solidFill>
              <a:srgbClr val="91AABF"/>
            </a:solidFill>
            <a:ln>
              <a:noFill/>
            </a:ln>
          </p:spPr>
        </p:sp>
        <p:sp>
          <p:nvSpPr>
            <p:cNvPr id="230" name="Google Shape;230;p7"/>
            <p:cNvSpPr txBox="1"/>
            <p:nvPr/>
          </p:nvSpPr>
          <p:spPr>
            <a:xfrm>
              <a:off x="0" y="-28575"/>
              <a:ext cx="3963357" cy="9316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4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1" name="Google Shape;231;p7"/>
          <p:cNvGrpSpPr/>
          <p:nvPr/>
        </p:nvGrpSpPr>
        <p:grpSpPr>
          <a:xfrm>
            <a:off x="2019937" y="2274792"/>
            <a:ext cx="11429037" cy="2686681"/>
            <a:chOff x="0" y="-28575"/>
            <a:chExt cx="3963357" cy="931686"/>
          </a:xfrm>
        </p:grpSpPr>
        <p:sp>
          <p:nvSpPr>
            <p:cNvPr id="232" name="Google Shape;232;p7"/>
            <p:cNvSpPr/>
            <p:nvPr/>
          </p:nvSpPr>
          <p:spPr>
            <a:xfrm>
              <a:off x="0" y="0"/>
              <a:ext cx="3963357" cy="903111"/>
            </a:xfrm>
            <a:custGeom>
              <a:rect b="b" l="l" r="r" t="t"/>
              <a:pathLst>
                <a:path extrusionOk="0" h="903111" w="3963357">
                  <a:moveTo>
                    <a:pt x="0" y="0"/>
                  </a:moveTo>
                  <a:lnTo>
                    <a:pt x="3963357" y="0"/>
                  </a:lnTo>
                  <a:lnTo>
                    <a:pt x="3963357" y="903111"/>
                  </a:lnTo>
                  <a:lnTo>
                    <a:pt x="0" y="903111"/>
                  </a:lnTo>
                  <a:close/>
                </a:path>
              </a:pathLst>
            </a:custGeom>
            <a:solidFill>
              <a:srgbClr val="91AABF"/>
            </a:solidFill>
            <a:ln>
              <a:noFill/>
            </a:ln>
          </p:spPr>
        </p:sp>
        <p:sp>
          <p:nvSpPr>
            <p:cNvPr id="233" name="Google Shape;233;p7"/>
            <p:cNvSpPr txBox="1"/>
            <p:nvPr/>
          </p:nvSpPr>
          <p:spPr>
            <a:xfrm>
              <a:off x="0" y="-28575"/>
              <a:ext cx="3963357" cy="9316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4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34" name="Google Shape;234;p7"/>
          <p:cNvCxnSpPr/>
          <p:nvPr/>
        </p:nvCxnSpPr>
        <p:spPr>
          <a:xfrm>
            <a:off x="17138664" y="-81389"/>
            <a:ext cx="0" cy="6492240"/>
          </a:xfrm>
          <a:prstGeom prst="straightConnector1">
            <a:avLst/>
          </a:prstGeom>
          <a:noFill/>
          <a:ln cap="flat" cmpd="sng" w="19050">
            <a:solidFill>
              <a:srgbClr val="91AA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5" name="Google Shape;235;p7"/>
          <p:cNvSpPr/>
          <p:nvPr/>
        </p:nvSpPr>
        <p:spPr>
          <a:xfrm rot="5400000">
            <a:off x="17018029" y="6169580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6" name="Google Shape;236;p7"/>
          <p:cNvSpPr/>
          <p:nvPr/>
        </p:nvSpPr>
        <p:spPr>
          <a:xfrm rot="5400000">
            <a:off x="17018029" y="4798476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7" name="Google Shape;237;p7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8" name="Google Shape;238;p7"/>
          <p:cNvSpPr/>
          <p:nvPr/>
        </p:nvSpPr>
        <p:spPr>
          <a:xfrm>
            <a:off x="2019937" y="5215110"/>
            <a:ext cx="3213335" cy="2381884"/>
          </a:xfrm>
          <a:custGeom>
            <a:rect b="b" l="l" r="r" t="t"/>
            <a:pathLst>
              <a:path extrusionOk="0" h="2381884" w="3213335">
                <a:moveTo>
                  <a:pt x="0" y="0"/>
                </a:moveTo>
                <a:lnTo>
                  <a:pt x="3213335" y="0"/>
                </a:lnTo>
                <a:lnTo>
                  <a:pt x="3213335" y="2381885"/>
                </a:lnTo>
                <a:lnTo>
                  <a:pt x="0" y="23818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9" name="Google Shape;239;p7"/>
          <p:cNvSpPr txBox="1"/>
          <p:nvPr/>
        </p:nvSpPr>
        <p:spPr>
          <a:xfrm>
            <a:off x="2404322" y="3462483"/>
            <a:ext cx="2132100" cy="8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Vamos começar!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7"/>
          <p:cNvSpPr txBox="1"/>
          <p:nvPr/>
        </p:nvSpPr>
        <p:spPr>
          <a:xfrm>
            <a:off x="5441700" y="2968770"/>
            <a:ext cx="7768500" cy="14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Formem grupos de três a quatro pessoas.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Apresentem-se, falem sobre as vossas experiências digitais quotidianas, o que é bom e o que é desafiante.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41" name="Google Shape;241;p7"/>
          <p:cNvSpPr txBox="1"/>
          <p:nvPr/>
        </p:nvSpPr>
        <p:spPr>
          <a:xfrm>
            <a:off x="5441700" y="5039753"/>
            <a:ext cx="7768500" cy="25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2" lvl="1" marL="539748" marR="0" rtl="0" algn="just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Char char="•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Que questão online acham que precisa de mais sensibilização?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269872" lvl="1" marL="539748" marR="0" rtl="0" algn="just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Char char="•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É a gentileza?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269872" lvl="1" marL="539748" marR="0" rtl="0" algn="just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Char char="•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É o equilíbrio do tempo de ecrã? Privacidade?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Escolham a que vos toca mais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7"/>
          <p:cNvSpPr txBox="1"/>
          <p:nvPr/>
        </p:nvSpPr>
        <p:spPr>
          <a:xfrm>
            <a:off x="2404322" y="1057275"/>
            <a:ext cx="11044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300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39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Formem Equipas!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7"/>
          <p:cNvSpPr txBox="1"/>
          <p:nvPr/>
        </p:nvSpPr>
        <p:spPr>
          <a:xfrm>
            <a:off x="5441700" y="7958255"/>
            <a:ext cx="77685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Depois de decidirem, criem um nome criativo para a campanha algo curto e cativante.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Têm 10 minutos para fazer um 'brainstorming'.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" name="Google Shape;248;p8"/>
          <p:cNvGrpSpPr/>
          <p:nvPr/>
        </p:nvGrpSpPr>
        <p:grpSpPr>
          <a:xfrm>
            <a:off x="1101100" y="4061351"/>
            <a:ext cx="6467712" cy="4296859"/>
            <a:chOff x="0" y="-28575"/>
            <a:chExt cx="1703419" cy="1019155"/>
          </a:xfrm>
        </p:grpSpPr>
        <p:sp>
          <p:nvSpPr>
            <p:cNvPr id="249" name="Google Shape;249;p8"/>
            <p:cNvSpPr/>
            <p:nvPr/>
          </p:nvSpPr>
          <p:spPr>
            <a:xfrm>
              <a:off x="0" y="0"/>
              <a:ext cx="1703419" cy="990580"/>
            </a:xfrm>
            <a:custGeom>
              <a:rect b="b" l="l" r="r" t="t"/>
              <a:pathLst>
                <a:path extrusionOk="0" h="990580" w="1703419">
                  <a:moveTo>
                    <a:pt x="0" y="0"/>
                  </a:moveTo>
                  <a:lnTo>
                    <a:pt x="1703419" y="0"/>
                  </a:lnTo>
                  <a:lnTo>
                    <a:pt x="1703419" y="990580"/>
                  </a:lnTo>
                  <a:lnTo>
                    <a:pt x="0" y="990580"/>
                  </a:lnTo>
                  <a:close/>
                </a:path>
              </a:pathLst>
            </a:custGeom>
            <a:solidFill>
              <a:srgbClr val="91AABF"/>
            </a:solidFill>
            <a:ln>
              <a:noFill/>
            </a:ln>
          </p:spPr>
        </p:sp>
        <p:sp>
          <p:nvSpPr>
            <p:cNvPr id="250" name="Google Shape;250;p8"/>
            <p:cNvSpPr txBox="1"/>
            <p:nvPr/>
          </p:nvSpPr>
          <p:spPr>
            <a:xfrm>
              <a:off x="0" y="-28575"/>
              <a:ext cx="1703418" cy="1019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4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51" name="Google Shape;251;p8"/>
          <p:cNvCxnSpPr/>
          <p:nvPr/>
        </p:nvCxnSpPr>
        <p:spPr>
          <a:xfrm>
            <a:off x="17138664" y="-81389"/>
            <a:ext cx="0" cy="6492240"/>
          </a:xfrm>
          <a:prstGeom prst="straightConnector1">
            <a:avLst/>
          </a:prstGeom>
          <a:noFill/>
          <a:ln cap="flat" cmpd="sng" w="19050">
            <a:solidFill>
              <a:srgbClr val="91AA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2" name="Google Shape;252;p8"/>
          <p:cNvSpPr/>
          <p:nvPr/>
        </p:nvSpPr>
        <p:spPr>
          <a:xfrm rot="5400000">
            <a:off x="17018029" y="6169580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3" name="Google Shape;253;p8"/>
          <p:cNvSpPr/>
          <p:nvPr/>
        </p:nvSpPr>
        <p:spPr>
          <a:xfrm rot="5400000">
            <a:off x="17018029" y="4798476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4" name="Google Shape;254;p8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5" name="Google Shape;255;p8"/>
          <p:cNvSpPr/>
          <p:nvPr/>
        </p:nvSpPr>
        <p:spPr>
          <a:xfrm>
            <a:off x="8764516" y="6723521"/>
            <a:ext cx="787123" cy="787123"/>
          </a:xfrm>
          <a:custGeom>
            <a:rect b="b" l="l" r="r" t="t"/>
            <a:pathLst>
              <a:path extrusionOk="0" h="787123" w="787123">
                <a:moveTo>
                  <a:pt x="0" y="0"/>
                </a:moveTo>
                <a:lnTo>
                  <a:pt x="787123" y="0"/>
                </a:lnTo>
                <a:lnTo>
                  <a:pt x="787123" y="787123"/>
                </a:lnTo>
                <a:lnTo>
                  <a:pt x="0" y="7871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6" name="Google Shape;256;p8"/>
          <p:cNvSpPr/>
          <p:nvPr/>
        </p:nvSpPr>
        <p:spPr>
          <a:xfrm>
            <a:off x="10849763" y="2681875"/>
            <a:ext cx="5017804" cy="2116601"/>
          </a:xfrm>
          <a:custGeom>
            <a:rect b="b" l="l" r="r" t="t"/>
            <a:pathLst>
              <a:path extrusionOk="0" h="2116601" w="5017804">
                <a:moveTo>
                  <a:pt x="0" y="0"/>
                </a:moveTo>
                <a:lnTo>
                  <a:pt x="5017804" y="0"/>
                </a:lnTo>
                <a:lnTo>
                  <a:pt x="5017804" y="2116601"/>
                </a:lnTo>
                <a:lnTo>
                  <a:pt x="0" y="21166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7" name="Google Shape;257;p8"/>
          <p:cNvSpPr txBox="1"/>
          <p:nvPr/>
        </p:nvSpPr>
        <p:spPr>
          <a:xfrm>
            <a:off x="1101104" y="1482391"/>
            <a:ext cx="9540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300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39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Desenhem a Vossa Campanha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8"/>
          <p:cNvSpPr txBox="1"/>
          <p:nvPr/>
        </p:nvSpPr>
        <p:spPr>
          <a:xfrm>
            <a:off x="1101104" y="2566909"/>
            <a:ext cx="9215700" cy="1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7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1" lang="en-US" sz="24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Agora que têm o vosso tema, vamos conceber a vossa campanha.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7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1" i="0" sz="2499" u="none" cap="none" strike="noStrike">
              <a:solidFill>
                <a:srgbClr val="14202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9" name="Google Shape;259;p8"/>
          <p:cNvSpPr txBox="1"/>
          <p:nvPr/>
        </p:nvSpPr>
        <p:spPr>
          <a:xfrm>
            <a:off x="1458364" y="4468504"/>
            <a:ext cx="5753100" cy="37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Pensem em quatro pontos-chave: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l">
              <a:lnSpc>
                <a:spcPct val="144017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AutoNum type="arabicPeriod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Qual é a vossa mensagem?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l">
              <a:lnSpc>
                <a:spcPct val="144017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AutoNum type="arabicPeriod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Quem é o vosso público?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l">
              <a:lnSpc>
                <a:spcPct val="144017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AutoNum type="arabicPeriod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Que ação querem que as pessoas tomem?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l">
              <a:lnSpc>
                <a:spcPct val="144017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AutoNum type="arabicPeriod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E que tipo de impacto esperam causar?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60" name="Google Shape;260;p8"/>
          <p:cNvSpPr txBox="1"/>
          <p:nvPr/>
        </p:nvSpPr>
        <p:spPr>
          <a:xfrm>
            <a:off x="9937434" y="6607745"/>
            <a:ext cx="5756100" cy="9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6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Fredoka"/>
                <a:ea typeface="Fredoka"/>
                <a:cs typeface="Fredoka"/>
                <a:sym typeface="Fredoka"/>
              </a:rPr>
              <a:t>Têm 20 minutos para planear a vossa campanha. Sejam criativos!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oogle Shape;265;p9"/>
          <p:cNvGrpSpPr/>
          <p:nvPr/>
        </p:nvGrpSpPr>
        <p:grpSpPr>
          <a:xfrm>
            <a:off x="2220775" y="2577272"/>
            <a:ext cx="13846493" cy="6350147"/>
            <a:chOff x="0" y="-57150"/>
            <a:chExt cx="3646789" cy="1457191"/>
          </a:xfrm>
        </p:grpSpPr>
        <p:sp>
          <p:nvSpPr>
            <p:cNvPr id="266" name="Google Shape;266;p9"/>
            <p:cNvSpPr/>
            <p:nvPr/>
          </p:nvSpPr>
          <p:spPr>
            <a:xfrm>
              <a:off x="0" y="0"/>
              <a:ext cx="3646789" cy="1400041"/>
            </a:xfrm>
            <a:custGeom>
              <a:rect b="b" l="l" r="r" t="t"/>
              <a:pathLst>
                <a:path extrusionOk="0" h="1400041" w="3646789">
                  <a:moveTo>
                    <a:pt x="0" y="0"/>
                  </a:moveTo>
                  <a:lnTo>
                    <a:pt x="3646789" y="0"/>
                  </a:lnTo>
                  <a:lnTo>
                    <a:pt x="3646789" y="1400041"/>
                  </a:lnTo>
                  <a:lnTo>
                    <a:pt x="0" y="1400041"/>
                  </a:lnTo>
                  <a:close/>
                </a:path>
              </a:pathLst>
            </a:custGeom>
            <a:solidFill>
              <a:srgbClr val="91AABF"/>
            </a:solidFill>
            <a:ln>
              <a:noFill/>
            </a:ln>
          </p:spPr>
        </p:sp>
        <p:sp>
          <p:nvSpPr>
            <p:cNvPr id="267" name="Google Shape;267;p9"/>
            <p:cNvSpPr txBox="1"/>
            <p:nvPr/>
          </p:nvSpPr>
          <p:spPr>
            <a:xfrm>
              <a:off x="0" y="-57150"/>
              <a:ext cx="3646789" cy="14571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68" name="Google Shape;268;p9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91AA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9" name="Google Shape;269;p9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0" name="Google Shape;270;p9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1" name="Google Shape;271;p9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2" name="Google Shape;272;p9"/>
          <p:cNvSpPr/>
          <p:nvPr/>
        </p:nvSpPr>
        <p:spPr>
          <a:xfrm>
            <a:off x="-1296907" y="-1299380"/>
            <a:ext cx="3517706" cy="3517706"/>
          </a:xfrm>
          <a:custGeom>
            <a:rect b="b" l="l" r="r" t="t"/>
            <a:pathLst>
              <a:path extrusionOk="0" h="3517706" w="3517706">
                <a:moveTo>
                  <a:pt x="0" y="0"/>
                </a:moveTo>
                <a:lnTo>
                  <a:pt x="3517706" y="0"/>
                </a:lnTo>
                <a:lnTo>
                  <a:pt x="3517706" y="3517705"/>
                </a:lnTo>
                <a:lnTo>
                  <a:pt x="0" y="35177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3" name="Google Shape;273;p9"/>
          <p:cNvSpPr txBox="1"/>
          <p:nvPr/>
        </p:nvSpPr>
        <p:spPr>
          <a:xfrm>
            <a:off x="3073517" y="3243158"/>
            <a:ext cx="12617100" cy="56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Agora é hora de preparar a vossa apresentação de 2 minutos.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Podem usar um pequeno sketch, um cartaz, uma apresentação de slides, ou até mesmo um slogan, o que for que dê vida à vossa mensagem.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Lembrem-se: mantenham-no simples, envolvente e claro.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O vosso grupo tem 20 minutos para se preparar. Pratiquem a vossa apresentação e garantam que todas as vozes no grupo são ouvidas.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  <p:grpSp>
        <p:nvGrpSpPr>
          <p:cNvPr id="274" name="Google Shape;274;p9"/>
          <p:cNvGrpSpPr/>
          <p:nvPr/>
        </p:nvGrpSpPr>
        <p:grpSpPr>
          <a:xfrm>
            <a:off x="1883357" y="3094130"/>
            <a:ext cx="674884" cy="816763"/>
            <a:chOff x="0" y="-117475"/>
            <a:chExt cx="558800" cy="676275"/>
          </a:xfrm>
        </p:grpSpPr>
        <p:sp>
          <p:nvSpPr>
            <p:cNvPr id="275" name="Google Shape;275;p9"/>
            <p:cNvSpPr/>
            <p:nvPr/>
          </p:nvSpPr>
          <p:spPr>
            <a:xfrm>
              <a:off x="0" y="0"/>
              <a:ext cx="558800" cy="558800"/>
            </a:xfrm>
            <a:custGeom>
              <a:rect b="b" l="l" r="r" t="t"/>
              <a:pathLst>
                <a:path extrusionOk="0" h="558800" w="558800">
                  <a:moveTo>
                    <a:pt x="33042" y="234291"/>
                  </a:moveTo>
                  <a:cubicBezTo>
                    <a:pt x="49299" y="253840"/>
                    <a:pt x="49332" y="305706"/>
                    <a:pt x="33167" y="325331"/>
                  </a:cubicBezTo>
                  <a:cubicBezTo>
                    <a:pt x="12843" y="350003"/>
                    <a:pt x="669" y="381568"/>
                    <a:pt x="669" y="415884"/>
                  </a:cubicBezTo>
                  <a:cubicBezTo>
                    <a:pt x="669" y="495135"/>
                    <a:pt x="64865" y="558800"/>
                    <a:pt x="143251" y="558800"/>
                  </a:cubicBezTo>
                  <a:cubicBezTo>
                    <a:pt x="177745" y="558800"/>
                    <a:pt x="209318" y="546669"/>
                    <a:pt x="233976" y="526404"/>
                  </a:cubicBezTo>
                  <a:cubicBezTo>
                    <a:pt x="253647" y="510238"/>
                    <a:pt x="305827" y="510235"/>
                    <a:pt x="325498" y="526401"/>
                  </a:cubicBezTo>
                  <a:cubicBezTo>
                    <a:pt x="350157" y="546668"/>
                    <a:pt x="381730" y="558800"/>
                    <a:pt x="416232" y="558800"/>
                  </a:cubicBezTo>
                  <a:cubicBezTo>
                    <a:pt x="494618" y="558800"/>
                    <a:pt x="558800" y="495135"/>
                    <a:pt x="558800" y="415884"/>
                  </a:cubicBezTo>
                  <a:cubicBezTo>
                    <a:pt x="558800" y="381312"/>
                    <a:pt x="546247" y="349534"/>
                    <a:pt x="525581" y="324782"/>
                  </a:cubicBezTo>
                  <a:cubicBezTo>
                    <a:pt x="509342" y="305335"/>
                    <a:pt x="509342" y="254131"/>
                    <a:pt x="525556" y="234663"/>
                  </a:cubicBezTo>
                  <a:cubicBezTo>
                    <a:pt x="546238" y="209831"/>
                    <a:pt x="558800" y="177872"/>
                    <a:pt x="558800" y="142916"/>
                  </a:cubicBezTo>
                  <a:cubicBezTo>
                    <a:pt x="558800" y="64349"/>
                    <a:pt x="494618" y="0"/>
                    <a:pt x="416232" y="0"/>
                  </a:cubicBezTo>
                  <a:cubicBezTo>
                    <a:pt x="382027" y="0"/>
                    <a:pt x="350824" y="11865"/>
                    <a:pt x="326295" y="31724"/>
                  </a:cubicBezTo>
                  <a:cubicBezTo>
                    <a:pt x="306327" y="47891"/>
                    <a:pt x="252153" y="47709"/>
                    <a:pt x="232185" y="31544"/>
                  </a:cubicBezTo>
                  <a:cubicBezTo>
                    <a:pt x="207787" y="11793"/>
                    <a:pt x="176670" y="0"/>
                    <a:pt x="142568" y="0"/>
                  </a:cubicBezTo>
                  <a:cubicBezTo>
                    <a:pt x="64181" y="0"/>
                    <a:pt x="0" y="64349"/>
                    <a:pt x="0" y="142916"/>
                  </a:cubicBezTo>
                  <a:cubicBezTo>
                    <a:pt x="0" y="177697"/>
                    <a:pt x="12437" y="209512"/>
                    <a:pt x="33042" y="234291"/>
                  </a:cubicBezTo>
                  <a:close/>
                </a:path>
              </a:pathLst>
            </a:custGeom>
            <a:solidFill>
              <a:srgbClr val="4267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9"/>
            <p:cNvSpPr txBox="1"/>
            <p:nvPr/>
          </p:nvSpPr>
          <p:spPr>
            <a:xfrm>
              <a:off x="44450" y="-117475"/>
              <a:ext cx="469900" cy="631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7" name="Google Shape;277;p9"/>
          <p:cNvGrpSpPr/>
          <p:nvPr/>
        </p:nvGrpSpPr>
        <p:grpSpPr>
          <a:xfrm>
            <a:off x="1883367" y="4651079"/>
            <a:ext cx="674863" cy="816737"/>
            <a:chOff x="0" y="-117475"/>
            <a:chExt cx="558800" cy="676275"/>
          </a:xfrm>
        </p:grpSpPr>
        <p:sp>
          <p:nvSpPr>
            <p:cNvPr id="278" name="Google Shape;278;p9"/>
            <p:cNvSpPr/>
            <p:nvPr/>
          </p:nvSpPr>
          <p:spPr>
            <a:xfrm>
              <a:off x="0" y="0"/>
              <a:ext cx="558800" cy="558800"/>
            </a:xfrm>
            <a:custGeom>
              <a:rect b="b" l="l" r="r" t="t"/>
              <a:pathLst>
                <a:path extrusionOk="0" h="558800" w="558800">
                  <a:moveTo>
                    <a:pt x="33042" y="234291"/>
                  </a:moveTo>
                  <a:cubicBezTo>
                    <a:pt x="49299" y="253840"/>
                    <a:pt x="49332" y="305706"/>
                    <a:pt x="33167" y="325331"/>
                  </a:cubicBezTo>
                  <a:cubicBezTo>
                    <a:pt x="12843" y="350003"/>
                    <a:pt x="669" y="381568"/>
                    <a:pt x="669" y="415884"/>
                  </a:cubicBezTo>
                  <a:cubicBezTo>
                    <a:pt x="669" y="495135"/>
                    <a:pt x="64865" y="558800"/>
                    <a:pt x="143251" y="558800"/>
                  </a:cubicBezTo>
                  <a:cubicBezTo>
                    <a:pt x="177745" y="558800"/>
                    <a:pt x="209318" y="546669"/>
                    <a:pt x="233976" y="526404"/>
                  </a:cubicBezTo>
                  <a:cubicBezTo>
                    <a:pt x="253647" y="510238"/>
                    <a:pt x="305827" y="510235"/>
                    <a:pt x="325498" y="526401"/>
                  </a:cubicBezTo>
                  <a:cubicBezTo>
                    <a:pt x="350157" y="546668"/>
                    <a:pt x="381730" y="558800"/>
                    <a:pt x="416232" y="558800"/>
                  </a:cubicBezTo>
                  <a:cubicBezTo>
                    <a:pt x="494618" y="558800"/>
                    <a:pt x="558800" y="495135"/>
                    <a:pt x="558800" y="415884"/>
                  </a:cubicBezTo>
                  <a:cubicBezTo>
                    <a:pt x="558800" y="381312"/>
                    <a:pt x="546247" y="349534"/>
                    <a:pt x="525581" y="324782"/>
                  </a:cubicBezTo>
                  <a:cubicBezTo>
                    <a:pt x="509342" y="305335"/>
                    <a:pt x="509342" y="254131"/>
                    <a:pt x="525556" y="234663"/>
                  </a:cubicBezTo>
                  <a:cubicBezTo>
                    <a:pt x="546238" y="209831"/>
                    <a:pt x="558800" y="177872"/>
                    <a:pt x="558800" y="142916"/>
                  </a:cubicBezTo>
                  <a:cubicBezTo>
                    <a:pt x="558800" y="64349"/>
                    <a:pt x="494618" y="0"/>
                    <a:pt x="416232" y="0"/>
                  </a:cubicBezTo>
                  <a:cubicBezTo>
                    <a:pt x="382027" y="0"/>
                    <a:pt x="350824" y="11865"/>
                    <a:pt x="326295" y="31724"/>
                  </a:cubicBezTo>
                  <a:cubicBezTo>
                    <a:pt x="306327" y="47891"/>
                    <a:pt x="252153" y="47709"/>
                    <a:pt x="232185" y="31544"/>
                  </a:cubicBezTo>
                  <a:cubicBezTo>
                    <a:pt x="207787" y="11793"/>
                    <a:pt x="176670" y="0"/>
                    <a:pt x="142568" y="0"/>
                  </a:cubicBezTo>
                  <a:cubicBezTo>
                    <a:pt x="64181" y="0"/>
                    <a:pt x="0" y="64349"/>
                    <a:pt x="0" y="142916"/>
                  </a:cubicBezTo>
                  <a:cubicBezTo>
                    <a:pt x="0" y="177697"/>
                    <a:pt x="12437" y="209512"/>
                    <a:pt x="33042" y="234291"/>
                  </a:cubicBezTo>
                  <a:close/>
                </a:path>
              </a:pathLst>
            </a:custGeom>
            <a:solidFill>
              <a:srgbClr val="4267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9"/>
            <p:cNvSpPr txBox="1"/>
            <p:nvPr/>
          </p:nvSpPr>
          <p:spPr>
            <a:xfrm>
              <a:off x="44450" y="-117475"/>
              <a:ext cx="469900" cy="631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0" name="Google Shape;280;p9"/>
          <p:cNvGrpSpPr/>
          <p:nvPr/>
        </p:nvGrpSpPr>
        <p:grpSpPr>
          <a:xfrm>
            <a:off x="1883642" y="6342117"/>
            <a:ext cx="674863" cy="816737"/>
            <a:chOff x="0" y="-117475"/>
            <a:chExt cx="558800" cy="676275"/>
          </a:xfrm>
        </p:grpSpPr>
        <p:sp>
          <p:nvSpPr>
            <p:cNvPr id="281" name="Google Shape;281;p9"/>
            <p:cNvSpPr/>
            <p:nvPr/>
          </p:nvSpPr>
          <p:spPr>
            <a:xfrm>
              <a:off x="0" y="0"/>
              <a:ext cx="558800" cy="558800"/>
            </a:xfrm>
            <a:custGeom>
              <a:rect b="b" l="l" r="r" t="t"/>
              <a:pathLst>
                <a:path extrusionOk="0" h="558800" w="558800">
                  <a:moveTo>
                    <a:pt x="33042" y="234291"/>
                  </a:moveTo>
                  <a:cubicBezTo>
                    <a:pt x="49299" y="253840"/>
                    <a:pt x="49332" y="305706"/>
                    <a:pt x="33167" y="325331"/>
                  </a:cubicBezTo>
                  <a:cubicBezTo>
                    <a:pt x="12843" y="350003"/>
                    <a:pt x="669" y="381568"/>
                    <a:pt x="669" y="415884"/>
                  </a:cubicBezTo>
                  <a:cubicBezTo>
                    <a:pt x="669" y="495135"/>
                    <a:pt x="64865" y="558800"/>
                    <a:pt x="143251" y="558800"/>
                  </a:cubicBezTo>
                  <a:cubicBezTo>
                    <a:pt x="177745" y="558800"/>
                    <a:pt x="209318" y="546669"/>
                    <a:pt x="233976" y="526404"/>
                  </a:cubicBezTo>
                  <a:cubicBezTo>
                    <a:pt x="253647" y="510238"/>
                    <a:pt x="305827" y="510235"/>
                    <a:pt x="325498" y="526401"/>
                  </a:cubicBezTo>
                  <a:cubicBezTo>
                    <a:pt x="350157" y="546668"/>
                    <a:pt x="381730" y="558800"/>
                    <a:pt x="416232" y="558800"/>
                  </a:cubicBezTo>
                  <a:cubicBezTo>
                    <a:pt x="494618" y="558800"/>
                    <a:pt x="558800" y="495135"/>
                    <a:pt x="558800" y="415884"/>
                  </a:cubicBezTo>
                  <a:cubicBezTo>
                    <a:pt x="558800" y="381312"/>
                    <a:pt x="546247" y="349534"/>
                    <a:pt x="525581" y="324782"/>
                  </a:cubicBezTo>
                  <a:cubicBezTo>
                    <a:pt x="509342" y="305335"/>
                    <a:pt x="509342" y="254131"/>
                    <a:pt x="525556" y="234663"/>
                  </a:cubicBezTo>
                  <a:cubicBezTo>
                    <a:pt x="546238" y="209831"/>
                    <a:pt x="558800" y="177872"/>
                    <a:pt x="558800" y="142916"/>
                  </a:cubicBezTo>
                  <a:cubicBezTo>
                    <a:pt x="558800" y="64349"/>
                    <a:pt x="494618" y="0"/>
                    <a:pt x="416232" y="0"/>
                  </a:cubicBezTo>
                  <a:cubicBezTo>
                    <a:pt x="382027" y="0"/>
                    <a:pt x="350824" y="11865"/>
                    <a:pt x="326295" y="31724"/>
                  </a:cubicBezTo>
                  <a:cubicBezTo>
                    <a:pt x="306327" y="47891"/>
                    <a:pt x="252153" y="47709"/>
                    <a:pt x="232185" y="31544"/>
                  </a:cubicBezTo>
                  <a:cubicBezTo>
                    <a:pt x="207787" y="11793"/>
                    <a:pt x="176670" y="0"/>
                    <a:pt x="142568" y="0"/>
                  </a:cubicBezTo>
                  <a:cubicBezTo>
                    <a:pt x="64181" y="0"/>
                    <a:pt x="0" y="64349"/>
                    <a:pt x="0" y="142916"/>
                  </a:cubicBezTo>
                  <a:cubicBezTo>
                    <a:pt x="0" y="177697"/>
                    <a:pt x="12437" y="209512"/>
                    <a:pt x="33042" y="234291"/>
                  </a:cubicBezTo>
                  <a:close/>
                </a:path>
              </a:pathLst>
            </a:custGeom>
            <a:solidFill>
              <a:srgbClr val="4267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9"/>
            <p:cNvSpPr txBox="1"/>
            <p:nvPr/>
          </p:nvSpPr>
          <p:spPr>
            <a:xfrm>
              <a:off x="44450" y="-117475"/>
              <a:ext cx="469900" cy="631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3" name="Google Shape;283;p9"/>
          <p:cNvGrpSpPr/>
          <p:nvPr/>
        </p:nvGrpSpPr>
        <p:grpSpPr>
          <a:xfrm>
            <a:off x="1883655" y="7869401"/>
            <a:ext cx="674863" cy="816737"/>
            <a:chOff x="0" y="-117475"/>
            <a:chExt cx="558800" cy="676275"/>
          </a:xfrm>
        </p:grpSpPr>
        <p:sp>
          <p:nvSpPr>
            <p:cNvPr id="284" name="Google Shape;284;p9"/>
            <p:cNvSpPr/>
            <p:nvPr/>
          </p:nvSpPr>
          <p:spPr>
            <a:xfrm>
              <a:off x="0" y="0"/>
              <a:ext cx="558800" cy="558800"/>
            </a:xfrm>
            <a:custGeom>
              <a:rect b="b" l="l" r="r" t="t"/>
              <a:pathLst>
                <a:path extrusionOk="0" h="558800" w="558800">
                  <a:moveTo>
                    <a:pt x="33042" y="234291"/>
                  </a:moveTo>
                  <a:cubicBezTo>
                    <a:pt x="49299" y="253840"/>
                    <a:pt x="49332" y="305706"/>
                    <a:pt x="33167" y="325331"/>
                  </a:cubicBezTo>
                  <a:cubicBezTo>
                    <a:pt x="12843" y="350003"/>
                    <a:pt x="669" y="381568"/>
                    <a:pt x="669" y="415884"/>
                  </a:cubicBezTo>
                  <a:cubicBezTo>
                    <a:pt x="669" y="495135"/>
                    <a:pt x="64865" y="558800"/>
                    <a:pt x="143251" y="558800"/>
                  </a:cubicBezTo>
                  <a:cubicBezTo>
                    <a:pt x="177745" y="558800"/>
                    <a:pt x="209318" y="546669"/>
                    <a:pt x="233976" y="526404"/>
                  </a:cubicBezTo>
                  <a:cubicBezTo>
                    <a:pt x="253647" y="510238"/>
                    <a:pt x="305827" y="510235"/>
                    <a:pt x="325498" y="526401"/>
                  </a:cubicBezTo>
                  <a:cubicBezTo>
                    <a:pt x="350157" y="546668"/>
                    <a:pt x="381730" y="558800"/>
                    <a:pt x="416232" y="558800"/>
                  </a:cubicBezTo>
                  <a:cubicBezTo>
                    <a:pt x="494618" y="558800"/>
                    <a:pt x="558800" y="495135"/>
                    <a:pt x="558800" y="415884"/>
                  </a:cubicBezTo>
                  <a:cubicBezTo>
                    <a:pt x="558800" y="381312"/>
                    <a:pt x="546247" y="349534"/>
                    <a:pt x="525581" y="324782"/>
                  </a:cubicBezTo>
                  <a:cubicBezTo>
                    <a:pt x="509342" y="305335"/>
                    <a:pt x="509342" y="254131"/>
                    <a:pt x="525556" y="234663"/>
                  </a:cubicBezTo>
                  <a:cubicBezTo>
                    <a:pt x="546238" y="209831"/>
                    <a:pt x="558800" y="177872"/>
                    <a:pt x="558800" y="142916"/>
                  </a:cubicBezTo>
                  <a:cubicBezTo>
                    <a:pt x="558800" y="64349"/>
                    <a:pt x="494618" y="0"/>
                    <a:pt x="416232" y="0"/>
                  </a:cubicBezTo>
                  <a:cubicBezTo>
                    <a:pt x="382027" y="0"/>
                    <a:pt x="350824" y="11865"/>
                    <a:pt x="326295" y="31724"/>
                  </a:cubicBezTo>
                  <a:cubicBezTo>
                    <a:pt x="306327" y="47891"/>
                    <a:pt x="252153" y="47709"/>
                    <a:pt x="232185" y="31544"/>
                  </a:cubicBezTo>
                  <a:cubicBezTo>
                    <a:pt x="207787" y="11793"/>
                    <a:pt x="176670" y="0"/>
                    <a:pt x="142568" y="0"/>
                  </a:cubicBezTo>
                  <a:cubicBezTo>
                    <a:pt x="64181" y="0"/>
                    <a:pt x="0" y="64349"/>
                    <a:pt x="0" y="142916"/>
                  </a:cubicBezTo>
                  <a:cubicBezTo>
                    <a:pt x="0" y="177697"/>
                    <a:pt x="12437" y="209512"/>
                    <a:pt x="33042" y="234291"/>
                  </a:cubicBezTo>
                  <a:close/>
                </a:path>
              </a:pathLst>
            </a:custGeom>
            <a:solidFill>
              <a:srgbClr val="4267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9"/>
            <p:cNvSpPr txBox="1"/>
            <p:nvPr/>
          </p:nvSpPr>
          <p:spPr>
            <a:xfrm>
              <a:off x="44450" y="-117475"/>
              <a:ext cx="469900" cy="631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6" name="Google Shape;286;p9"/>
          <p:cNvSpPr/>
          <p:nvPr/>
        </p:nvSpPr>
        <p:spPr>
          <a:xfrm>
            <a:off x="12755943" y="926942"/>
            <a:ext cx="3187506" cy="3541674"/>
          </a:xfrm>
          <a:custGeom>
            <a:rect b="b" l="l" r="r" t="t"/>
            <a:pathLst>
              <a:path extrusionOk="0" h="3541674" w="3187506">
                <a:moveTo>
                  <a:pt x="0" y="0"/>
                </a:moveTo>
                <a:lnTo>
                  <a:pt x="3187507" y="0"/>
                </a:lnTo>
                <a:lnTo>
                  <a:pt x="3187507" y="3541674"/>
                </a:lnTo>
                <a:lnTo>
                  <a:pt x="0" y="35416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7" name="Google Shape;287;p9"/>
          <p:cNvSpPr txBox="1"/>
          <p:nvPr/>
        </p:nvSpPr>
        <p:spPr>
          <a:xfrm>
            <a:off x="2049948" y="1322087"/>
            <a:ext cx="14188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39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Criem a Vossa Apresentação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9"/>
          <p:cNvSpPr txBox="1"/>
          <p:nvPr/>
        </p:nvSpPr>
        <p:spPr>
          <a:xfrm>
            <a:off x="2087764" y="3184843"/>
            <a:ext cx="212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2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0" i="0" lang="en-US" sz="3999" u="none" cap="none" strike="noStrike">
                <a:solidFill>
                  <a:srgbClr val="14202B"/>
                </a:solidFill>
                <a:latin typeface="Fredoka"/>
                <a:ea typeface="Fredoka"/>
                <a:cs typeface="Fredoka"/>
                <a:sym typeface="Fredoka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9"/>
          <p:cNvSpPr txBox="1"/>
          <p:nvPr/>
        </p:nvSpPr>
        <p:spPr>
          <a:xfrm>
            <a:off x="2066404" y="4768618"/>
            <a:ext cx="315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2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0" i="0" lang="en-US" sz="3999" u="none" cap="none" strike="noStrike">
                <a:solidFill>
                  <a:srgbClr val="14202B"/>
                </a:solidFill>
                <a:latin typeface="Fredoka"/>
                <a:ea typeface="Fredoka"/>
                <a:cs typeface="Fredoka"/>
                <a:sym typeface="Fredoka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9"/>
          <p:cNvSpPr txBox="1"/>
          <p:nvPr/>
        </p:nvSpPr>
        <p:spPr>
          <a:xfrm>
            <a:off x="2053860" y="6446241"/>
            <a:ext cx="314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2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0" i="0" lang="en-US" sz="3999" u="none" cap="none" strike="noStrike">
                <a:solidFill>
                  <a:srgbClr val="14202B"/>
                </a:solidFill>
                <a:latin typeface="Fredoka"/>
                <a:ea typeface="Fredoka"/>
                <a:cs typeface="Fredoka"/>
                <a:sym typeface="Fredoka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9"/>
          <p:cNvSpPr txBox="1"/>
          <p:nvPr/>
        </p:nvSpPr>
        <p:spPr>
          <a:xfrm>
            <a:off x="2054507" y="7977871"/>
            <a:ext cx="306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02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0" i="0" lang="en-US" sz="3999" u="none" cap="none" strike="noStrike">
                <a:solidFill>
                  <a:srgbClr val="14202B"/>
                </a:solidFill>
                <a:latin typeface="Fredoka"/>
                <a:ea typeface="Fredoka"/>
                <a:cs typeface="Fredoka"/>
                <a:sym typeface="Fredoka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