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Fredoka"/>
      <p:regular r:id="rId20"/>
      <p:bold r:id="rId21"/>
    </p:embeddedFont>
    <p:embeddedFont>
      <p:font typeface="Poppins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  <p:embeddedFont>
      <p:font typeface="Montserrat Black"/>
      <p:bold r:id="rId30"/>
      <p:boldItalic r:id="rId31"/>
    </p:embeddedFont>
    <p:embeddedFont>
      <p:font typeface="Ovo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3" roundtripDataSignature="AMtx7miMQ+Y0PztJ8dHrzY2DoAagnCnv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redoka-regular.fntdata"/><Relationship Id="rId22" Type="http://schemas.openxmlformats.org/officeDocument/2006/relationships/font" Target="fonts/Poppins-regular.fntdata"/><Relationship Id="rId21" Type="http://schemas.openxmlformats.org/officeDocument/2006/relationships/font" Target="fonts/Fredoka-bold.fntdata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Black-boldItalic.fntdata"/><Relationship Id="rId30" Type="http://schemas.openxmlformats.org/officeDocument/2006/relationships/font" Target="fonts/MontserratBlack-bold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Ovo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8" name="Google Shape;31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3" name="Google Shape;33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8" name="Google Shape;3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37.png"/><Relationship Id="rId7" Type="http://schemas.openxmlformats.org/officeDocument/2006/relationships/image" Target="../media/image16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37.png"/><Relationship Id="rId7" Type="http://schemas.openxmlformats.org/officeDocument/2006/relationships/image" Target="../media/image16.png"/><Relationship Id="rId8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2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3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31.png"/><Relationship Id="rId7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4.png"/><Relationship Id="rId6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2744726" y="3225371"/>
            <a:ext cx="12798548" cy="1762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623050" y="5234395"/>
            <a:ext cx="9041899" cy="424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Project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744726" y="6378726"/>
            <a:ext cx="12798548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Day 3: Leading with Impact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Session 1: Peer Educator Pitch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7" name="Google Shape;97;p1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26300" y="8581399"/>
            <a:ext cx="1077268" cy="99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6" name="Google Shape;296;p10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7" name="Google Shape;297;p10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10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10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10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10"/>
          <p:cNvSpPr txBox="1"/>
          <p:nvPr/>
        </p:nvSpPr>
        <p:spPr>
          <a:xfrm>
            <a:off x="2153822" y="3643200"/>
            <a:ext cx="12659795" cy="40211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Each group will now have two minutes to present their pitch.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When you listen to others, focus on giving positive feedback: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inspired you about their idea?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could make it even stronger?”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Let’s celebrate every idea with applause and encouragement, this is a space for creativity and confidence.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11956767" y="1028700"/>
            <a:ext cx="4107319" cy="4114800"/>
          </a:xfrm>
          <a:custGeom>
            <a:rect b="b" l="l" r="r" t="t"/>
            <a:pathLst>
              <a:path extrusionOk="0" h="4114800" w="4107319">
                <a:moveTo>
                  <a:pt x="0" y="0"/>
                </a:moveTo>
                <a:lnTo>
                  <a:pt x="4107319" y="0"/>
                </a:lnTo>
                <a:lnTo>
                  <a:pt x="4107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10"/>
          <p:cNvSpPr txBox="1"/>
          <p:nvPr/>
        </p:nvSpPr>
        <p:spPr>
          <a:xfrm>
            <a:off x="2153822" y="2422268"/>
            <a:ext cx="9801086" cy="684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i="0" lang="en-US" sz="3995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Pitch Time!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" name="Google Shape;308;p11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9" name="Google Shape;309;p11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11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11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1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11"/>
          <p:cNvSpPr txBox="1"/>
          <p:nvPr/>
        </p:nvSpPr>
        <p:spPr>
          <a:xfrm>
            <a:off x="2636275" y="2862262"/>
            <a:ext cx="12217233" cy="435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did you learn about communication and teamwork today?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makes a message memorable?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How did it feel to share your idea with others?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Remember: leadership starts when ideas turn into action.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1"/>
          <p:cNvSpPr/>
          <p:nvPr/>
        </p:nvSpPr>
        <p:spPr>
          <a:xfrm rot="577196">
            <a:off x="12263688" y="3272129"/>
            <a:ext cx="2662545" cy="3150941"/>
          </a:xfrm>
          <a:custGeom>
            <a:rect b="b" l="l" r="r" t="t"/>
            <a:pathLst>
              <a:path extrusionOk="0" h="3150941" w="2662545">
                <a:moveTo>
                  <a:pt x="0" y="0"/>
                </a:moveTo>
                <a:lnTo>
                  <a:pt x="2662545" y="0"/>
                </a:lnTo>
                <a:lnTo>
                  <a:pt x="2662545" y="3150941"/>
                </a:lnTo>
                <a:lnTo>
                  <a:pt x="0" y="3150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11"/>
          <p:cNvSpPr txBox="1"/>
          <p:nvPr/>
        </p:nvSpPr>
        <p:spPr>
          <a:xfrm>
            <a:off x="2636275" y="1566725"/>
            <a:ext cx="922820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Reflection &amp; Debrief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0" name="Google Shape;320;p12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12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2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12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12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5" name="Google Shape;325;p12"/>
          <p:cNvGrpSpPr/>
          <p:nvPr/>
        </p:nvGrpSpPr>
        <p:grpSpPr>
          <a:xfrm>
            <a:off x="1953432" y="6493798"/>
            <a:ext cx="11530790" cy="1504609"/>
            <a:chOff x="0" y="-161925"/>
            <a:chExt cx="3036896" cy="396273"/>
          </a:xfrm>
        </p:grpSpPr>
        <p:sp>
          <p:nvSpPr>
            <p:cNvPr id="326" name="Google Shape;326;p12"/>
            <p:cNvSpPr/>
            <p:nvPr/>
          </p:nvSpPr>
          <p:spPr>
            <a:xfrm>
              <a:off x="0" y="0"/>
              <a:ext cx="3036896" cy="234348"/>
            </a:xfrm>
            <a:custGeom>
              <a:rect b="b" l="l" r="r" t="t"/>
              <a:pathLst>
                <a:path extrusionOk="0" h="234348" w="3036896">
                  <a:moveTo>
                    <a:pt x="34242" y="0"/>
                  </a:moveTo>
                  <a:lnTo>
                    <a:pt x="3002653" y="0"/>
                  </a:lnTo>
                  <a:cubicBezTo>
                    <a:pt x="3011735" y="0"/>
                    <a:pt x="3020445" y="3608"/>
                    <a:pt x="3026866" y="10029"/>
                  </a:cubicBezTo>
                  <a:cubicBezTo>
                    <a:pt x="3033288" y="16451"/>
                    <a:pt x="3036896" y="25161"/>
                    <a:pt x="3036896" y="34242"/>
                  </a:cubicBezTo>
                  <a:lnTo>
                    <a:pt x="3036896" y="200106"/>
                  </a:lnTo>
                  <a:cubicBezTo>
                    <a:pt x="3036896" y="209187"/>
                    <a:pt x="3033288" y="217897"/>
                    <a:pt x="3026866" y="224319"/>
                  </a:cubicBezTo>
                  <a:cubicBezTo>
                    <a:pt x="3020445" y="230740"/>
                    <a:pt x="3011735" y="234348"/>
                    <a:pt x="3002653" y="234348"/>
                  </a:cubicBezTo>
                  <a:lnTo>
                    <a:pt x="34242" y="234348"/>
                  </a:lnTo>
                  <a:cubicBezTo>
                    <a:pt x="25161" y="234348"/>
                    <a:pt x="16451" y="230740"/>
                    <a:pt x="10029" y="224319"/>
                  </a:cubicBezTo>
                  <a:cubicBezTo>
                    <a:pt x="3608" y="217897"/>
                    <a:pt x="0" y="209187"/>
                    <a:pt x="0" y="200106"/>
                  </a:cubicBezTo>
                  <a:lnTo>
                    <a:pt x="0" y="34242"/>
                  </a:lnTo>
                  <a:cubicBezTo>
                    <a:pt x="0" y="25161"/>
                    <a:pt x="3608" y="16451"/>
                    <a:pt x="10029" y="10029"/>
                  </a:cubicBezTo>
                  <a:cubicBezTo>
                    <a:pt x="16451" y="3608"/>
                    <a:pt x="25161" y="0"/>
                    <a:pt x="34242" y="0"/>
                  </a:cubicBezTo>
                  <a:close/>
                </a:path>
              </a:pathLst>
            </a:custGeom>
            <a:solidFill>
              <a:srgbClr val="B8CC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 txBox="1"/>
            <p:nvPr/>
          </p:nvSpPr>
          <p:spPr>
            <a:xfrm>
              <a:off x="0" y="-161925"/>
              <a:ext cx="3036896" cy="396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8" name="Google Shape;328;p12"/>
          <p:cNvSpPr/>
          <p:nvPr/>
        </p:nvSpPr>
        <p:spPr>
          <a:xfrm rot="635888">
            <a:off x="13661960" y="1892923"/>
            <a:ext cx="3830829" cy="2288921"/>
          </a:xfrm>
          <a:custGeom>
            <a:rect b="b" l="l" r="r" t="t"/>
            <a:pathLst>
              <a:path extrusionOk="0" h="2288921" w="3830829">
                <a:moveTo>
                  <a:pt x="0" y="0"/>
                </a:moveTo>
                <a:lnTo>
                  <a:pt x="3830829" y="0"/>
                </a:lnTo>
                <a:lnTo>
                  <a:pt x="3830829" y="2288920"/>
                </a:lnTo>
                <a:lnTo>
                  <a:pt x="0" y="2288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2"/>
          <p:cNvSpPr txBox="1"/>
          <p:nvPr/>
        </p:nvSpPr>
        <p:spPr>
          <a:xfrm>
            <a:off x="2153822" y="3377293"/>
            <a:ext cx="12659795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Now think about how you can take your campaign beyond this room.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1. What would it look like if you actually ran this event at your school, or youth center?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2. Who could you partner with to make it happen?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Even one small step sharing a post, starting a conversation can lead to impact.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The best leaders don’t just talk about change, they make it happen.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1" i="0" sz="2499" u="none" cap="none" strike="noStrike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2153822" y="2118365"/>
            <a:ext cx="9801086" cy="684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i="0" lang="en-US" sz="3995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Let’s Take 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3"/>
          <p:cNvGrpSpPr/>
          <p:nvPr/>
        </p:nvGrpSpPr>
        <p:grpSpPr>
          <a:xfrm>
            <a:off x="1821966" y="2494453"/>
            <a:ext cx="14644068" cy="5117268"/>
            <a:chOff x="0" y="-47625"/>
            <a:chExt cx="3856874" cy="1347758"/>
          </a:xfrm>
        </p:grpSpPr>
        <p:sp>
          <p:nvSpPr>
            <p:cNvPr id="336" name="Google Shape;336;p13"/>
            <p:cNvSpPr/>
            <p:nvPr/>
          </p:nvSpPr>
          <p:spPr>
            <a:xfrm>
              <a:off x="0" y="0"/>
              <a:ext cx="3856874" cy="1300133"/>
            </a:xfrm>
            <a:custGeom>
              <a:rect b="b" l="l" r="r" t="t"/>
              <a:pathLst>
                <a:path extrusionOk="0" h="1300133" w="3856874">
                  <a:moveTo>
                    <a:pt x="0" y="0"/>
                  </a:moveTo>
                  <a:lnTo>
                    <a:pt x="3856874" y="0"/>
                  </a:lnTo>
                  <a:lnTo>
                    <a:pt x="3856874" y="1300133"/>
                  </a:lnTo>
                  <a:lnTo>
                    <a:pt x="0" y="130013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337" name="Google Shape;337;p13"/>
            <p:cNvSpPr txBox="1"/>
            <p:nvPr/>
          </p:nvSpPr>
          <p:spPr>
            <a:xfrm>
              <a:off x="0" y="-47625"/>
              <a:ext cx="3856874" cy="1347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8" name="Google Shape;338;p13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9" name="Google Shape;339;p13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13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13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3"/>
          <p:cNvSpPr/>
          <p:nvPr/>
        </p:nvSpPr>
        <p:spPr>
          <a:xfrm>
            <a:off x="-73015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3"/>
          <p:cNvSpPr txBox="1"/>
          <p:nvPr/>
        </p:nvSpPr>
        <p:spPr>
          <a:xfrm>
            <a:off x="2638538" y="3742335"/>
            <a:ext cx="13010924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Before we close, take a minute to reflect personally.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Write down: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Two strengths you demonstrated today.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One communication skill you’d like to improve.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And one realistic action you could take to share your digital well-being message.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Confidence grows every time we dare to speak up.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13050487" y="3198861"/>
            <a:ext cx="2404765" cy="2312946"/>
          </a:xfrm>
          <a:custGeom>
            <a:rect b="b" l="l" r="r" t="t"/>
            <a:pathLst>
              <a:path extrusionOk="0" h="2312946" w="2404765">
                <a:moveTo>
                  <a:pt x="0" y="0"/>
                </a:moveTo>
                <a:lnTo>
                  <a:pt x="2404764" y="0"/>
                </a:lnTo>
                <a:lnTo>
                  <a:pt x="2404764" y="2312947"/>
                </a:lnTo>
                <a:lnTo>
                  <a:pt x="0" y="2312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13"/>
          <p:cNvSpPr txBox="1"/>
          <p:nvPr/>
        </p:nvSpPr>
        <p:spPr>
          <a:xfrm>
            <a:off x="3715654" y="2830561"/>
            <a:ext cx="10856691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Reflection Time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14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14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14"/>
          <p:cNvSpPr txBox="1"/>
          <p:nvPr/>
        </p:nvSpPr>
        <p:spPr>
          <a:xfrm>
            <a:off x="4541948" y="2823584"/>
            <a:ext cx="9204105" cy="1830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i="0" lang="en-US" sz="12059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14"/>
          <p:cNvSpPr txBox="1"/>
          <p:nvPr/>
        </p:nvSpPr>
        <p:spPr>
          <a:xfrm>
            <a:off x="3452246" y="4475621"/>
            <a:ext cx="11383508" cy="154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14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357" name="Google Shape;357;p14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4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5012503" y="8476474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7" y="0"/>
                </a:lnTo>
                <a:lnTo>
                  <a:pt x="1946377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14"/>
          <p:cNvSpPr/>
          <p:nvPr/>
        </p:nvSpPr>
        <p:spPr>
          <a:xfrm>
            <a:off x="7263680" y="8438374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14"/>
          <p:cNvSpPr/>
          <p:nvPr/>
        </p:nvSpPr>
        <p:spPr>
          <a:xfrm>
            <a:off x="4933989" y="9470079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14"/>
          <p:cNvSpPr txBox="1"/>
          <p:nvPr/>
        </p:nvSpPr>
        <p:spPr>
          <a:xfrm>
            <a:off x="5122898" y="6006845"/>
            <a:ext cx="8042204" cy="375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Project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4"/>
          <p:cNvSpPr txBox="1"/>
          <p:nvPr/>
        </p:nvSpPr>
        <p:spPr>
          <a:xfrm>
            <a:off x="3452246" y="6719634"/>
            <a:ext cx="11383508" cy="1718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i="0" lang="en-US" sz="4002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‘’Leading with Impact’’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i="0" lang="en-US" sz="4002" u="none" cap="none" strike="noStrike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Peer Educator Pitch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t/>
            </a:r>
            <a:endParaRPr b="1" i="0" sz="4002" u="none" cap="none" strike="noStrike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14"/>
          <p:cNvSpPr txBox="1"/>
          <p:nvPr/>
        </p:nvSpPr>
        <p:spPr>
          <a:xfrm>
            <a:off x="7735129" y="9444850"/>
            <a:ext cx="10155000" cy="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 txBox="1"/>
          <p:nvPr/>
        </p:nvSpPr>
        <p:spPr>
          <a:xfrm>
            <a:off x="5122898" y="7830736"/>
            <a:ext cx="8042204" cy="37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14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29125" y="8444804"/>
            <a:ext cx="1077237" cy="9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2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2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 txBox="1"/>
          <p:nvPr/>
        </p:nvSpPr>
        <p:spPr>
          <a:xfrm>
            <a:off x="4072288" y="2646022"/>
            <a:ext cx="12217233" cy="5535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“Our goal today is simple: to create and present an idea that promotes digital well-being.”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“The focus is on three things: creativity, communication, and leadership.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That means using your imagination, expressing your ideas clearly, and working as a team to bring your vision to life.”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“And the outcome? You’ll leave this session feeling more confident, ready to advocate for change, and to inspire your peers to think differently about how we live and connect online.”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2321059" y="2760322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4072288" y="1566725"/>
            <a:ext cx="922820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Session Overview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2321059" y="4065238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2"/>
          <p:cNvSpPr/>
          <p:nvPr/>
        </p:nvSpPr>
        <p:spPr>
          <a:xfrm>
            <a:off x="2321059" y="5372100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"/>
          <p:cNvSpPr/>
          <p:nvPr/>
        </p:nvSpPr>
        <p:spPr>
          <a:xfrm>
            <a:off x="2321059" y="6678962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3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3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3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3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/>
          <p:nvPr/>
        </p:nvSpPr>
        <p:spPr>
          <a:xfrm rot="1215752">
            <a:off x="1372356" y="4684808"/>
            <a:ext cx="444809" cy="666608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3"/>
          <p:cNvSpPr/>
          <p:nvPr/>
        </p:nvSpPr>
        <p:spPr>
          <a:xfrm rot="1215752">
            <a:off x="1372356" y="5608797"/>
            <a:ext cx="444809" cy="666608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3"/>
          <p:cNvSpPr/>
          <p:nvPr/>
        </p:nvSpPr>
        <p:spPr>
          <a:xfrm rot="1215752">
            <a:off x="1372356" y="6531074"/>
            <a:ext cx="444809" cy="666608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3"/>
          <p:cNvSpPr/>
          <p:nvPr/>
        </p:nvSpPr>
        <p:spPr>
          <a:xfrm>
            <a:off x="14345059" y="728914"/>
            <a:ext cx="3196782" cy="3239046"/>
          </a:xfrm>
          <a:custGeom>
            <a:rect b="b" l="l" r="r" t="t"/>
            <a:pathLst>
              <a:path extrusionOk="0" h="3239046" w="3196782">
                <a:moveTo>
                  <a:pt x="0" y="0"/>
                </a:moveTo>
                <a:lnTo>
                  <a:pt x="3196782" y="0"/>
                </a:lnTo>
                <a:lnTo>
                  <a:pt x="3196782" y="3239045"/>
                </a:lnTo>
                <a:lnTo>
                  <a:pt x="0" y="3239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3"/>
          <p:cNvSpPr txBox="1"/>
          <p:nvPr/>
        </p:nvSpPr>
        <p:spPr>
          <a:xfrm>
            <a:off x="2153822" y="3482149"/>
            <a:ext cx="12659795" cy="3498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It’s a short, creative presentation, just two minutes long where you share a project or campaign idea that can make a positive difference in your community.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“You’re not just talking about an idea, you’re pitching it, selling it, bringing it to life!”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“Think of yourselves as young leaders, changemakers, and advocates for digital well-being.”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“Every great change begins with one confident voice.”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2153822" y="2118365"/>
            <a:ext cx="9801086" cy="684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i="0" lang="en-US" sz="3995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What Is a Peer Educator Pitch?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4"/>
          <p:cNvGrpSpPr/>
          <p:nvPr/>
        </p:nvGrpSpPr>
        <p:grpSpPr>
          <a:xfrm>
            <a:off x="7566279" y="2400492"/>
            <a:ext cx="9087612" cy="802240"/>
            <a:chOff x="0" y="-57150"/>
            <a:chExt cx="2393445" cy="211290"/>
          </a:xfrm>
        </p:grpSpPr>
        <p:sp>
          <p:nvSpPr>
            <p:cNvPr id="133" name="Google Shape;133;p4"/>
            <p:cNvSpPr/>
            <p:nvPr/>
          </p:nvSpPr>
          <p:spPr>
            <a:xfrm>
              <a:off x="0" y="0"/>
              <a:ext cx="2393445" cy="154140"/>
            </a:xfrm>
            <a:custGeom>
              <a:rect b="b" l="l" r="r" t="t"/>
              <a:pathLst>
                <a:path extrusionOk="0" h="154140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54140"/>
                  </a:lnTo>
                  <a:lnTo>
                    <a:pt x="0" y="154140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34" name="Google Shape;134;p4"/>
            <p:cNvSpPr txBox="1"/>
            <p:nvPr/>
          </p:nvSpPr>
          <p:spPr>
            <a:xfrm>
              <a:off x="0" y="-57150"/>
              <a:ext cx="2393445" cy="211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4"/>
          <p:cNvGrpSpPr/>
          <p:nvPr/>
        </p:nvGrpSpPr>
        <p:grpSpPr>
          <a:xfrm>
            <a:off x="7566279" y="3691611"/>
            <a:ext cx="9087612" cy="862906"/>
            <a:chOff x="0" y="-57150"/>
            <a:chExt cx="2393445" cy="227268"/>
          </a:xfrm>
        </p:grpSpPr>
        <p:sp>
          <p:nvSpPr>
            <p:cNvPr id="136" name="Google Shape;136;p4"/>
            <p:cNvSpPr/>
            <p:nvPr/>
          </p:nvSpPr>
          <p:spPr>
            <a:xfrm>
              <a:off x="0" y="0"/>
              <a:ext cx="2393445" cy="170118"/>
            </a:xfrm>
            <a:custGeom>
              <a:rect b="b" l="l" r="r" t="t"/>
              <a:pathLst>
                <a:path extrusionOk="0" h="170118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70118"/>
                  </a:lnTo>
                  <a:lnTo>
                    <a:pt x="0" y="170118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37" name="Google Shape;137;p4"/>
            <p:cNvSpPr txBox="1"/>
            <p:nvPr/>
          </p:nvSpPr>
          <p:spPr>
            <a:xfrm>
              <a:off x="0" y="-57150"/>
              <a:ext cx="2393445" cy="2272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7566279" y="5042376"/>
            <a:ext cx="9087612" cy="871586"/>
            <a:chOff x="0" y="-57150"/>
            <a:chExt cx="2393445" cy="229553"/>
          </a:xfrm>
        </p:grpSpPr>
        <p:sp>
          <p:nvSpPr>
            <p:cNvPr id="139" name="Google Shape;139;p4"/>
            <p:cNvSpPr/>
            <p:nvPr/>
          </p:nvSpPr>
          <p:spPr>
            <a:xfrm>
              <a:off x="0" y="0"/>
              <a:ext cx="2393445" cy="172403"/>
            </a:xfrm>
            <a:custGeom>
              <a:rect b="b" l="l" r="r" t="t"/>
              <a:pathLst>
                <a:path extrusionOk="0" h="172403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72403"/>
                  </a:lnTo>
                  <a:lnTo>
                    <a:pt x="0" y="17240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40" name="Google Shape;140;p4"/>
            <p:cNvSpPr txBox="1"/>
            <p:nvPr/>
          </p:nvSpPr>
          <p:spPr>
            <a:xfrm>
              <a:off x="0" y="-57150"/>
              <a:ext cx="2393445" cy="229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1" name="Google Shape;141;p4"/>
          <p:cNvCxnSpPr/>
          <p:nvPr/>
        </p:nvCxnSpPr>
        <p:spPr>
          <a:xfrm rot="10800000">
            <a:off x="531114" y="8702347"/>
            <a:ext cx="3096688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2" name="Google Shape;142;p4"/>
          <p:cNvSpPr/>
          <p:nvPr/>
        </p:nvSpPr>
        <p:spPr>
          <a:xfrm rot="10800000">
            <a:off x="531114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4"/>
          <p:cNvSpPr/>
          <p:nvPr/>
        </p:nvSpPr>
        <p:spPr>
          <a:xfrm rot="10800000">
            <a:off x="1902218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4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4"/>
          <p:cNvSpPr/>
          <p:nvPr/>
        </p:nvSpPr>
        <p:spPr>
          <a:xfrm>
            <a:off x="4855025" y="8803511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1" y="0"/>
                </a:lnTo>
                <a:lnTo>
                  <a:pt x="3116691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6" name="Google Shape;146;p4"/>
          <p:cNvGrpSpPr/>
          <p:nvPr/>
        </p:nvGrpSpPr>
        <p:grpSpPr>
          <a:xfrm>
            <a:off x="1028700" y="3423426"/>
            <a:ext cx="3986287" cy="1399277"/>
            <a:chOff x="0" y="-57150"/>
            <a:chExt cx="1049886" cy="368534"/>
          </a:xfrm>
        </p:grpSpPr>
        <p:sp>
          <p:nvSpPr>
            <p:cNvPr id="147" name="Google Shape;147;p4"/>
            <p:cNvSpPr/>
            <p:nvPr/>
          </p:nvSpPr>
          <p:spPr>
            <a:xfrm>
              <a:off x="0" y="0"/>
              <a:ext cx="1049886" cy="311384"/>
            </a:xfrm>
            <a:custGeom>
              <a:rect b="b" l="l" r="r" t="t"/>
              <a:pathLst>
                <a:path extrusionOk="0" h="311384" w="1049886">
                  <a:moveTo>
                    <a:pt x="54380" y="0"/>
                  </a:moveTo>
                  <a:lnTo>
                    <a:pt x="995506" y="0"/>
                  </a:lnTo>
                  <a:cubicBezTo>
                    <a:pt x="1025540" y="0"/>
                    <a:pt x="1049886" y="24347"/>
                    <a:pt x="1049886" y="54380"/>
                  </a:cubicBezTo>
                  <a:lnTo>
                    <a:pt x="1049886" y="257004"/>
                  </a:lnTo>
                  <a:cubicBezTo>
                    <a:pt x="1049886" y="271427"/>
                    <a:pt x="1044157" y="285258"/>
                    <a:pt x="1033959" y="295456"/>
                  </a:cubicBezTo>
                  <a:cubicBezTo>
                    <a:pt x="1023761" y="305655"/>
                    <a:pt x="1009929" y="311384"/>
                    <a:pt x="995506" y="311384"/>
                  </a:cubicBezTo>
                  <a:lnTo>
                    <a:pt x="54380" y="311384"/>
                  </a:lnTo>
                  <a:cubicBezTo>
                    <a:pt x="24347" y="311384"/>
                    <a:pt x="0" y="287037"/>
                    <a:pt x="0" y="257004"/>
                  </a:cubicBezTo>
                  <a:lnTo>
                    <a:pt x="0" y="54380"/>
                  </a:lnTo>
                  <a:cubicBezTo>
                    <a:pt x="0" y="24347"/>
                    <a:pt x="24347" y="0"/>
                    <a:pt x="54380" y="0"/>
                  </a:cubicBezTo>
                  <a:close/>
                </a:path>
              </a:pathLst>
            </a:custGeom>
            <a:solidFill>
              <a:srgbClr val="80B2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0" y="-57150"/>
              <a:ext cx="1049886" cy="3685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4"/>
          <p:cNvSpPr/>
          <p:nvPr/>
        </p:nvSpPr>
        <p:spPr>
          <a:xfrm>
            <a:off x="4208971" y="2181194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4"/>
          <p:cNvSpPr/>
          <p:nvPr/>
        </p:nvSpPr>
        <p:spPr>
          <a:xfrm rot="-719961">
            <a:off x="1299934" y="5194924"/>
            <a:ext cx="2137204" cy="1827310"/>
          </a:xfrm>
          <a:custGeom>
            <a:rect b="b" l="l" r="r" t="t"/>
            <a:pathLst>
              <a:path extrusionOk="0" h="1827310" w="2137204">
                <a:moveTo>
                  <a:pt x="0" y="0"/>
                </a:moveTo>
                <a:lnTo>
                  <a:pt x="2137205" y="0"/>
                </a:lnTo>
                <a:lnTo>
                  <a:pt x="2137205" y="1827310"/>
                </a:lnTo>
                <a:lnTo>
                  <a:pt x="0" y="182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4"/>
          <p:cNvSpPr txBox="1"/>
          <p:nvPr/>
        </p:nvSpPr>
        <p:spPr>
          <a:xfrm>
            <a:off x="7971716" y="5302884"/>
            <a:ext cx="8215147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learn how to inspire your peers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7971716" y="2688931"/>
            <a:ext cx="8215147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build your confidence in speaking,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7971716" y="3994119"/>
            <a:ext cx="8215147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strengthen teamwork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1028700" y="1444967"/>
            <a:ext cx="5730631" cy="619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Why It Matters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1133334" y="3989354"/>
            <a:ext cx="377702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This session helps you: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4422259" y="7176809"/>
            <a:ext cx="8971955" cy="495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b="0" i="0" lang="en-US" sz="2999" u="none" cap="none" strike="noStrike">
                <a:solidFill>
                  <a:srgbClr val="312F84"/>
                </a:solidFill>
                <a:latin typeface="Fredoka"/>
                <a:ea typeface="Fredoka"/>
                <a:cs typeface="Fredoka"/>
                <a:sym typeface="Fredoka"/>
              </a:rPr>
              <a:t>“Your voice matters. Your story can lead others.”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1821966" y="2494453"/>
            <a:ext cx="14644068" cy="5117268"/>
            <a:chOff x="0" y="-47625"/>
            <a:chExt cx="3856874" cy="1347758"/>
          </a:xfrm>
        </p:grpSpPr>
        <p:sp>
          <p:nvSpPr>
            <p:cNvPr id="162" name="Google Shape;162;p5"/>
            <p:cNvSpPr/>
            <p:nvPr/>
          </p:nvSpPr>
          <p:spPr>
            <a:xfrm>
              <a:off x="0" y="0"/>
              <a:ext cx="3856874" cy="1300133"/>
            </a:xfrm>
            <a:custGeom>
              <a:rect b="b" l="l" r="r" t="t"/>
              <a:pathLst>
                <a:path extrusionOk="0" h="1300133" w="3856874">
                  <a:moveTo>
                    <a:pt x="0" y="0"/>
                  </a:moveTo>
                  <a:lnTo>
                    <a:pt x="3856874" y="0"/>
                  </a:lnTo>
                  <a:lnTo>
                    <a:pt x="3856874" y="1300133"/>
                  </a:lnTo>
                  <a:lnTo>
                    <a:pt x="0" y="130013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63" name="Google Shape;163;p5"/>
            <p:cNvSpPr txBox="1"/>
            <p:nvPr/>
          </p:nvSpPr>
          <p:spPr>
            <a:xfrm>
              <a:off x="0" y="-47625"/>
              <a:ext cx="3856874" cy="1347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4" name="Google Shape;164;p5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" name="Google Shape;165;p5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5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5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5"/>
          <p:cNvSpPr/>
          <p:nvPr/>
        </p:nvSpPr>
        <p:spPr>
          <a:xfrm>
            <a:off x="-73015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5"/>
          <p:cNvSpPr/>
          <p:nvPr/>
        </p:nvSpPr>
        <p:spPr>
          <a:xfrm rot="-559935">
            <a:off x="1982341" y="1668983"/>
            <a:ext cx="2481712" cy="2180543"/>
          </a:xfrm>
          <a:custGeom>
            <a:rect b="b" l="l" r="r" t="t"/>
            <a:pathLst>
              <a:path extrusionOk="0" h="2180543" w="2481712">
                <a:moveTo>
                  <a:pt x="0" y="0"/>
                </a:moveTo>
                <a:lnTo>
                  <a:pt x="2481712" y="0"/>
                </a:lnTo>
                <a:lnTo>
                  <a:pt x="2481712" y="2180543"/>
                </a:lnTo>
                <a:lnTo>
                  <a:pt x="0" y="2180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5"/>
          <p:cNvSpPr txBox="1"/>
          <p:nvPr/>
        </p:nvSpPr>
        <p:spPr>
          <a:xfrm>
            <a:off x="3715654" y="3366387"/>
            <a:ext cx="10856691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Learning Outcomes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2638538" y="4321006"/>
            <a:ext cx="13010924" cy="3067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By the end of this activity, you will be able 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apply leadership and communication skills to promote digital well-being,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design and present a campaign idea,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collaborate with your group, 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reflect on how your message can inspire action.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" name="Google Shape;176;p6"/>
          <p:cNvCxnSpPr/>
          <p:nvPr/>
        </p:nvCxnSpPr>
        <p:spPr>
          <a:xfrm>
            <a:off x="5156203" y="945513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" name="Google Shape;177;p6"/>
          <p:cNvSpPr/>
          <p:nvPr/>
        </p:nvSpPr>
        <p:spPr>
          <a:xfrm>
            <a:off x="11407172" y="933450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6"/>
          <p:cNvSpPr/>
          <p:nvPr/>
        </p:nvSpPr>
        <p:spPr>
          <a:xfrm>
            <a:off x="10036068" y="933450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6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6"/>
          <p:cNvSpPr/>
          <p:nvPr/>
        </p:nvSpPr>
        <p:spPr>
          <a:xfrm>
            <a:off x="15693585" y="-125400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5" y="0"/>
                </a:lnTo>
                <a:lnTo>
                  <a:pt x="3517705" y="3517705"/>
                </a:lnTo>
                <a:lnTo>
                  <a:pt x="0" y="35177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6"/>
          <p:cNvSpPr/>
          <p:nvPr/>
        </p:nvSpPr>
        <p:spPr>
          <a:xfrm>
            <a:off x="5659611" y="2681263"/>
            <a:ext cx="5643306" cy="6561984"/>
          </a:xfrm>
          <a:custGeom>
            <a:rect b="b" l="l" r="r" t="t"/>
            <a:pathLst>
              <a:path extrusionOk="0" h="6561984" w="5643306">
                <a:moveTo>
                  <a:pt x="0" y="0"/>
                </a:moveTo>
                <a:lnTo>
                  <a:pt x="5643307" y="0"/>
                </a:lnTo>
                <a:lnTo>
                  <a:pt x="5643307" y="6561984"/>
                </a:lnTo>
                <a:lnTo>
                  <a:pt x="0" y="6561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2" name="Google Shape;182;p6"/>
          <p:cNvGrpSpPr/>
          <p:nvPr/>
        </p:nvGrpSpPr>
        <p:grpSpPr>
          <a:xfrm>
            <a:off x="8784282" y="2127474"/>
            <a:ext cx="2057315" cy="1032625"/>
            <a:chOff x="0" y="-161925"/>
            <a:chExt cx="541844" cy="271967"/>
          </a:xfrm>
        </p:grpSpPr>
        <p:sp>
          <p:nvSpPr>
            <p:cNvPr id="183" name="Google Shape;183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6"/>
          <p:cNvGrpSpPr/>
          <p:nvPr/>
        </p:nvGrpSpPr>
        <p:grpSpPr>
          <a:xfrm>
            <a:off x="8481265" y="3000381"/>
            <a:ext cx="2057315" cy="1032625"/>
            <a:chOff x="0" y="-161925"/>
            <a:chExt cx="541844" cy="271967"/>
          </a:xfrm>
        </p:grpSpPr>
        <p:sp>
          <p:nvSpPr>
            <p:cNvPr id="186" name="Google Shape;186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6"/>
          <p:cNvGrpSpPr/>
          <p:nvPr/>
        </p:nvGrpSpPr>
        <p:grpSpPr>
          <a:xfrm>
            <a:off x="5914625" y="2600336"/>
            <a:ext cx="2057315" cy="1032625"/>
            <a:chOff x="0" y="-161925"/>
            <a:chExt cx="541844" cy="271967"/>
          </a:xfrm>
        </p:grpSpPr>
        <p:sp>
          <p:nvSpPr>
            <p:cNvPr id="189" name="Google Shape;189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6"/>
          <p:cNvGrpSpPr/>
          <p:nvPr/>
        </p:nvGrpSpPr>
        <p:grpSpPr>
          <a:xfrm>
            <a:off x="6171694" y="3646802"/>
            <a:ext cx="2057315" cy="1032625"/>
            <a:chOff x="0" y="-161925"/>
            <a:chExt cx="541844" cy="271967"/>
          </a:xfrm>
        </p:grpSpPr>
        <p:sp>
          <p:nvSpPr>
            <p:cNvPr id="192" name="Google Shape;192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6"/>
          <p:cNvGrpSpPr/>
          <p:nvPr/>
        </p:nvGrpSpPr>
        <p:grpSpPr>
          <a:xfrm>
            <a:off x="9470493" y="3855073"/>
            <a:ext cx="2057315" cy="1032625"/>
            <a:chOff x="0" y="-161925"/>
            <a:chExt cx="541844" cy="271967"/>
          </a:xfrm>
        </p:grpSpPr>
        <p:sp>
          <p:nvSpPr>
            <p:cNvPr id="195" name="Google Shape;195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6"/>
          <p:cNvGrpSpPr/>
          <p:nvPr/>
        </p:nvGrpSpPr>
        <p:grpSpPr>
          <a:xfrm>
            <a:off x="6943283" y="4502131"/>
            <a:ext cx="2057315" cy="1032625"/>
            <a:chOff x="0" y="-161925"/>
            <a:chExt cx="541844" cy="271967"/>
          </a:xfrm>
        </p:grpSpPr>
        <p:sp>
          <p:nvSpPr>
            <p:cNvPr id="198" name="Google Shape;198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6"/>
          <p:cNvGrpSpPr/>
          <p:nvPr/>
        </p:nvGrpSpPr>
        <p:grpSpPr>
          <a:xfrm>
            <a:off x="9245603" y="4929630"/>
            <a:ext cx="2057315" cy="1032625"/>
            <a:chOff x="0" y="-161925"/>
            <a:chExt cx="541844" cy="271967"/>
          </a:xfrm>
        </p:grpSpPr>
        <p:sp>
          <p:nvSpPr>
            <p:cNvPr id="201" name="Google Shape;201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6"/>
          <p:cNvGrpSpPr/>
          <p:nvPr/>
        </p:nvGrpSpPr>
        <p:grpSpPr>
          <a:xfrm>
            <a:off x="5143036" y="5138538"/>
            <a:ext cx="2057315" cy="1032625"/>
            <a:chOff x="0" y="-161925"/>
            <a:chExt cx="541844" cy="271967"/>
          </a:xfrm>
        </p:grpSpPr>
        <p:sp>
          <p:nvSpPr>
            <p:cNvPr id="204" name="Google Shape;204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6"/>
          <p:cNvGrpSpPr/>
          <p:nvPr/>
        </p:nvGrpSpPr>
        <p:grpSpPr>
          <a:xfrm>
            <a:off x="7413178" y="5556354"/>
            <a:ext cx="2177950" cy="1025232"/>
            <a:chOff x="0" y="-161925"/>
            <a:chExt cx="573617" cy="270020"/>
          </a:xfrm>
        </p:grpSpPr>
        <p:sp>
          <p:nvSpPr>
            <p:cNvPr id="207" name="Google Shape;207;p6"/>
            <p:cNvSpPr/>
            <p:nvPr/>
          </p:nvSpPr>
          <p:spPr>
            <a:xfrm>
              <a:off x="0" y="0"/>
              <a:ext cx="573617" cy="108095"/>
            </a:xfrm>
            <a:custGeom>
              <a:rect b="b" l="l" r="r" t="t"/>
              <a:pathLst>
                <a:path extrusionOk="0" h="108095" w="573617">
                  <a:moveTo>
                    <a:pt x="54047" y="0"/>
                  </a:moveTo>
                  <a:lnTo>
                    <a:pt x="519569" y="0"/>
                  </a:lnTo>
                  <a:cubicBezTo>
                    <a:pt x="549419" y="0"/>
                    <a:pt x="573617" y="24198"/>
                    <a:pt x="573617" y="54047"/>
                  </a:cubicBezTo>
                  <a:lnTo>
                    <a:pt x="573617" y="54047"/>
                  </a:lnTo>
                  <a:cubicBezTo>
                    <a:pt x="573617" y="83897"/>
                    <a:pt x="549419" y="108095"/>
                    <a:pt x="519569" y="108095"/>
                  </a:cubicBezTo>
                  <a:lnTo>
                    <a:pt x="54047" y="108095"/>
                  </a:lnTo>
                  <a:cubicBezTo>
                    <a:pt x="24198" y="108095"/>
                    <a:pt x="0" y="83897"/>
                    <a:pt x="0" y="54047"/>
                  </a:cubicBezTo>
                  <a:lnTo>
                    <a:pt x="0" y="54047"/>
                  </a:lnTo>
                  <a:cubicBezTo>
                    <a:pt x="0" y="24198"/>
                    <a:pt x="24198" y="0"/>
                    <a:pt x="54047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 txBox="1"/>
            <p:nvPr/>
          </p:nvSpPr>
          <p:spPr>
            <a:xfrm>
              <a:off x="0" y="-161925"/>
              <a:ext cx="573617" cy="270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6"/>
          <p:cNvSpPr/>
          <p:nvPr/>
        </p:nvSpPr>
        <p:spPr>
          <a:xfrm>
            <a:off x="9000597" y="6419455"/>
            <a:ext cx="2047517" cy="2838845"/>
          </a:xfrm>
          <a:custGeom>
            <a:rect b="b" l="l" r="r" t="t"/>
            <a:pathLst>
              <a:path extrusionOk="0" h="2838845" w="2047517">
                <a:moveTo>
                  <a:pt x="0" y="0"/>
                </a:moveTo>
                <a:lnTo>
                  <a:pt x="2047517" y="0"/>
                </a:lnTo>
                <a:lnTo>
                  <a:pt x="2047517" y="2838845"/>
                </a:lnTo>
                <a:lnTo>
                  <a:pt x="0" y="2838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6"/>
          <p:cNvSpPr txBox="1"/>
          <p:nvPr/>
        </p:nvSpPr>
        <p:spPr>
          <a:xfrm>
            <a:off x="1801448" y="1384617"/>
            <a:ext cx="12785637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What does a great Peer Educator Pitch need?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6"/>
          <p:cNvSpPr txBox="1"/>
          <p:nvPr/>
        </p:nvSpPr>
        <p:spPr>
          <a:xfrm rot="-861953">
            <a:off x="1037050" y="4070294"/>
            <a:ext cx="4643208" cy="4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3"/>
              <a:buFont typeface="Arial"/>
              <a:buNone/>
            </a:pPr>
            <a:r>
              <a:rPr b="1" i="0" lang="en-US" sz="3003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Grow Your Pitch Tree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8956047" y="2603528"/>
            <a:ext cx="1713786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Confidence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6413871" y="3099561"/>
            <a:ext cx="1058823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Clarity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8850084" y="3471036"/>
            <a:ext cx="148209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Creativity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6"/>
          <p:cNvSpPr txBox="1"/>
          <p:nvPr/>
        </p:nvSpPr>
        <p:spPr>
          <a:xfrm>
            <a:off x="6673380" y="4099686"/>
            <a:ext cx="1053941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Energy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9705122" y="4366381"/>
            <a:ext cx="1588056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Teamwork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7297213" y="4955015"/>
            <a:ext cx="134945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Empathy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9591129" y="5382514"/>
            <a:ext cx="13945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Structure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5482262" y="5614593"/>
            <a:ext cx="1378863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Positivity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7469108" y="6048186"/>
            <a:ext cx="206609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Call to Action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7"/>
          <p:cNvGrpSpPr/>
          <p:nvPr/>
        </p:nvGrpSpPr>
        <p:grpSpPr>
          <a:xfrm>
            <a:off x="2019937" y="4879072"/>
            <a:ext cx="11429037" cy="2686681"/>
            <a:chOff x="0" y="-28575"/>
            <a:chExt cx="3963357" cy="931686"/>
          </a:xfrm>
        </p:grpSpPr>
        <p:sp>
          <p:nvSpPr>
            <p:cNvPr id="226" name="Google Shape;226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27" name="Google Shape;227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7"/>
          <p:cNvGrpSpPr/>
          <p:nvPr/>
        </p:nvGrpSpPr>
        <p:grpSpPr>
          <a:xfrm>
            <a:off x="2019937" y="7483352"/>
            <a:ext cx="11429037" cy="2686681"/>
            <a:chOff x="0" y="-28575"/>
            <a:chExt cx="3963357" cy="931686"/>
          </a:xfrm>
        </p:grpSpPr>
        <p:sp>
          <p:nvSpPr>
            <p:cNvPr id="229" name="Google Shape;229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30" name="Google Shape;230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7"/>
          <p:cNvGrpSpPr/>
          <p:nvPr/>
        </p:nvGrpSpPr>
        <p:grpSpPr>
          <a:xfrm>
            <a:off x="2019937" y="2274792"/>
            <a:ext cx="11429037" cy="2686681"/>
            <a:chOff x="0" y="-28575"/>
            <a:chExt cx="3963357" cy="931686"/>
          </a:xfrm>
        </p:grpSpPr>
        <p:sp>
          <p:nvSpPr>
            <p:cNvPr id="232" name="Google Shape;232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33" name="Google Shape;233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4" name="Google Shape;234;p7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5" name="Google Shape;235;p7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7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7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7"/>
          <p:cNvSpPr/>
          <p:nvPr/>
        </p:nvSpPr>
        <p:spPr>
          <a:xfrm>
            <a:off x="2019937" y="5215110"/>
            <a:ext cx="3213335" cy="2381884"/>
          </a:xfrm>
          <a:custGeom>
            <a:rect b="b" l="l" r="r" t="t"/>
            <a:pathLst>
              <a:path extrusionOk="0" h="2381884" w="3213335">
                <a:moveTo>
                  <a:pt x="0" y="0"/>
                </a:moveTo>
                <a:lnTo>
                  <a:pt x="3213335" y="0"/>
                </a:lnTo>
                <a:lnTo>
                  <a:pt x="3213335" y="2381885"/>
                </a:lnTo>
                <a:lnTo>
                  <a:pt x="0" y="238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7"/>
          <p:cNvSpPr txBox="1"/>
          <p:nvPr/>
        </p:nvSpPr>
        <p:spPr>
          <a:xfrm>
            <a:off x="2404322" y="3462483"/>
            <a:ext cx="2132020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Let’s begin!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7"/>
          <p:cNvSpPr txBox="1"/>
          <p:nvPr/>
        </p:nvSpPr>
        <p:spPr>
          <a:xfrm>
            <a:off x="5441700" y="2968770"/>
            <a:ext cx="7768544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Form groups of three to four people.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Introduce yourselves, talk about your everyday digital experiences, the good and the challenging.”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7"/>
          <p:cNvSpPr txBox="1"/>
          <p:nvPr/>
        </p:nvSpPr>
        <p:spPr>
          <a:xfrm>
            <a:off x="5441700" y="5161503"/>
            <a:ext cx="7768544" cy="2190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3" lvl="1" marL="539749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online issue do you think needs more awareness?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Is it kindness?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Is it screen time balance? Privacy?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Choose the one that speaks to you.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7"/>
          <p:cNvSpPr txBox="1"/>
          <p:nvPr/>
        </p:nvSpPr>
        <p:spPr>
          <a:xfrm>
            <a:off x="2404322" y="1057275"/>
            <a:ext cx="11044652" cy="578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Team Up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5441700" y="7958255"/>
            <a:ext cx="776854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Once you’ve decided, come up with a creative campaign name something short and catchy.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You have 10 minutes to brainstorm.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8"/>
          <p:cNvGrpSpPr/>
          <p:nvPr/>
        </p:nvGrpSpPr>
        <p:grpSpPr>
          <a:xfrm>
            <a:off x="1101100" y="4061351"/>
            <a:ext cx="6467712" cy="4296859"/>
            <a:chOff x="0" y="-28575"/>
            <a:chExt cx="1703419" cy="1019155"/>
          </a:xfrm>
        </p:grpSpPr>
        <p:sp>
          <p:nvSpPr>
            <p:cNvPr id="249" name="Google Shape;249;p8"/>
            <p:cNvSpPr/>
            <p:nvPr/>
          </p:nvSpPr>
          <p:spPr>
            <a:xfrm>
              <a:off x="0" y="0"/>
              <a:ext cx="1703419" cy="990580"/>
            </a:xfrm>
            <a:custGeom>
              <a:rect b="b" l="l" r="r" t="t"/>
              <a:pathLst>
                <a:path extrusionOk="0" h="990580" w="1703419">
                  <a:moveTo>
                    <a:pt x="0" y="0"/>
                  </a:moveTo>
                  <a:lnTo>
                    <a:pt x="1703419" y="0"/>
                  </a:lnTo>
                  <a:lnTo>
                    <a:pt x="1703419" y="990580"/>
                  </a:lnTo>
                  <a:lnTo>
                    <a:pt x="0" y="990580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50" name="Google Shape;250;p8"/>
            <p:cNvSpPr txBox="1"/>
            <p:nvPr/>
          </p:nvSpPr>
          <p:spPr>
            <a:xfrm>
              <a:off x="0" y="-28575"/>
              <a:ext cx="1703418" cy="1019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51" name="Google Shape;251;p8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2" name="Google Shape;252;p8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8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8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8"/>
          <p:cNvSpPr/>
          <p:nvPr/>
        </p:nvSpPr>
        <p:spPr>
          <a:xfrm>
            <a:off x="8764516" y="6723521"/>
            <a:ext cx="787123" cy="787123"/>
          </a:xfrm>
          <a:custGeom>
            <a:rect b="b" l="l" r="r" t="t"/>
            <a:pathLst>
              <a:path extrusionOk="0" h="787123" w="787123">
                <a:moveTo>
                  <a:pt x="0" y="0"/>
                </a:moveTo>
                <a:lnTo>
                  <a:pt x="787123" y="0"/>
                </a:lnTo>
                <a:lnTo>
                  <a:pt x="787123" y="787123"/>
                </a:lnTo>
                <a:lnTo>
                  <a:pt x="0" y="787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8"/>
          <p:cNvSpPr/>
          <p:nvPr/>
        </p:nvSpPr>
        <p:spPr>
          <a:xfrm>
            <a:off x="10849763" y="2681875"/>
            <a:ext cx="5017804" cy="2116601"/>
          </a:xfrm>
          <a:custGeom>
            <a:rect b="b" l="l" r="r" t="t"/>
            <a:pathLst>
              <a:path extrusionOk="0" h="2116601" w="5017804">
                <a:moveTo>
                  <a:pt x="0" y="0"/>
                </a:moveTo>
                <a:lnTo>
                  <a:pt x="5017804" y="0"/>
                </a:lnTo>
                <a:lnTo>
                  <a:pt x="5017804" y="2116601"/>
                </a:lnTo>
                <a:lnTo>
                  <a:pt x="0" y="2116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8"/>
          <p:cNvSpPr txBox="1"/>
          <p:nvPr/>
        </p:nvSpPr>
        <p:spPr>
          <a:xfrm>
            <a:off x="1101104" y="1482391"/>
            <a:ext cx="9541002" cy="578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Design Your Campaign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"/>
          <p:cNvSpPr txBox="1"/>
          <p:nvPr/>
        </p:nvSpPr>
        <p:spPr>
          <a:xfrm>
            <a:off x="1101104" y="2566909"/>
            <a:ext cx="9215810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7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Now that you have your theme, let’s design your campaign.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7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1" i="0" sz="2499" u="none" cap="none" strike="noStrike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8"/>
          <p:cNvSpPr txBox="1"/>
          <p:nvPr/>
        </p:nvSpPr>
        <p:spPr>
          <a:xfrm>
            <a:off x="1458364" y="4468504"/>
            <a:ext cx="5753100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Think about four key things: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is your message?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Who is your audience?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What action do you want people to take?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3" lvl="1" marL="539749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And what kind of impact do you hope to make?”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8"/>
          <p:cNvSpPr txBox="1"/>
          <p:nvPr/>
        </p:nvSpPr>
        <p:spPr>
          <a:xfrm>
            <a:off x="9937434" y="6607745"/>
            <a:ext cx="5756151" cy="898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6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You have 20 minutes to plan your campaign. Be creative!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9"/>
          <p:cNvGrpSpPr/>
          <p:nvPr/>
        </p:nvGrpSpPr>
        <p:grpSpPr>
          <a:xfrm>
            <a:off x="2217675" y="2577347"/>
            <a:ext cx="13846493" cy="6350147"/>
            <a:chOff x="0" y="-57150"/>
            <a:chExt cx="3646789" cy="1457191"/>
          </a:xfrm>
        </p:grpSpPr>
        <p:sp>
          <p:nvSpPr>
            <p:cNvPr id="266" name="Google Shape;266;p9"/>
            <p:cNvSpPr/>
            <p:nvPr/>
          </p:nvSpPr>
          <p:spPr>
            <a:xfrm>
              <a:off x="0" y="0"/>
              <a:ext cx="3646789" cy="1400041"/>
            </a:xfrm>
            <a:custGeom>
              <a:rect b="b" l="l" r="r" t="t"/>
              <a:pathLst>
                <a:path extrusionOk="0" h="1400041" w="3646789">
                  <a:moveTo>
                    <a:pt x="0" y="0"/>
                  </a:moveTo>
                  <a:lnTo>
                    <a:pt x="3646789" y="0"/>
                  </a:lnTo>
                  <a:lnTo>
                    <a:pt x="3646789" y="1400041"/>
                  </a:lnTo>
                  <a:lnTo>
                    <a:pt x="0" y="140004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67" name="Google Shape;267;p9"/>
            <p:cNvSpPr txBox="1"/>
            <p:nvPr/>
          </p:nvSpPr>
          <p:spPr>
            <a:xfrm>
              <a:off x="0" y="-57150"/>
              <a:ext cx="3646789" cy="1457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8" name="Google Shape;268;p9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p9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9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9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9"/>
          <p:cNvSpPr/>
          <p:nvPr/>
        </p:nvSpPr>
        <p:spPr>
          <a:xfrm>
            <a:off x="-1296907" y="-1299380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5"/>
                </a:lnTo>
                <a:lnTo>
                  <a:pt x="0" y="35177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9"/>
          <p:cNvSpPr txBox="1"/>
          <p:nvPr/>
        </p:nvSpPr>
        <p:spPr>
          <a:xfrm>
            <a:off x="3073517" y="3243158"/>
            <a:ext cx="12616952" cy="485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Now it’s time to prepare your 2-minute pitch.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You can use a short skit, a poster, a slideshow, or even a slogan whatever brings your message to life.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Remember: keep it simple, engaging, and clear.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Your group has 20 minutes to get ready. Practice your pitch and make sure every voice in the group is heard.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9"/>
          <p:cNvGrpSpPr/>
          <p:nvPr/>
        </p:nvGrpSpPr>
        <p:grpSpPr>
          <a:xfrm>
            <a:off x="1883357" y="3094130"/>
            <a:ext cx="674884" cy="816763"/>
            <a:chOff x="0" y="-117475"/>
            <a:chExt cx="558800" cy="676275"/>
          </a:xfrm>
        </p:grpSpPr>
        <p:sp>
          <p:nvSpPr>
            <p:cNvPr id="275" name="Google Shape;275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" name="Google Shape;277;p9"/>
          <p:cNvGrpSpPr/>
          <p:nvPr/>
        </p:nvGrpSpPr>
        <p:grpSpPr>
          <a:xfrm>
            <a:off x="1880242" y="4326737"/>
            <a:ext cx="674884" cy="816763"/>
            <a:chOff x="0" y="-117475"/>
            <a:chExt cx="558800" cy="676275"/>
          </a:xfrm>
        </p:grpSpPr>
        <p:sp>
          <p:nvSpPr>
            <p:cNvPr id="278" name="Google Shape;278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9"/>
          <p:cNvGrpSpPr/>
          <p:nvPr/>
        </p:nvGrpSpPr>
        <p:grpSpPr>
          <a:xfrm>
            <a:off x="1880242" y="5805488"/>
            <a:ext cx="674884" cy="816763"/>
            <a:chOff x="0" y="-117475"/>
            <a:chExt cx="558800" cy="676275"/>
          </a:xfrm>
        </p:grpSpPr>
        <p:sp>
          <p:nvSpPr>
            <p:cNvPr id="281" name="Google Shape;281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9"/>
          <p:cNvGrpSpPr/>
          <p:nvPr/>
        </p:nvGrpSpPr>
        <p:grpSpPr>
          <a:xfrm>
            <a:off x="1880242" y="7042347"/>
            <a:ext cx="674884" cy="816763"/>
            <a:chOff x="0" y="-117475"/>
            <a:chExt cx="558800" cy="676275"/>
          </a:xfrm>
        </p:grpSpPr>
        <p:sp>
          <p:nvSpPr>
            <p:cNvPr id="284" name="Google Shape;284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9"/>
          <p:cNvSpPr/>
          <p:nvPr/>
        </p:nvSpPr>
        <p:spPr>
          <a:xfrm>
            <a:off x="12755943" y="926942"/>
            <a:ext cx="3187506" cy="3541674"/>
          </a:xfrm>
          <a:custGeom>
            <a:rect b="b" l="l" r="r" t="t"/>
            <a:pathLst>
              <a:path extrusionOk="0" h="3541674" w="3187506">
                <a:moveTo>
                  <a:pt x="0" y="0"/>
                </a:moveTo>
                <a:lnTo>
                  <a:pt x="3187507" y="0"/>
                </a:lnTo>
                <a:lnTo>
                  <a:pt x="3187507" y="3541674"/>
                </a:lnTo>
                <a:lnTo>
                  <a:pt x="0" y="3541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9"/>
          <p:cNvSpPr txBox="1"/>
          <p:nvPr/>
        </p:nvSpPr>
        <p:spPr>
          <a:xfrm>
            <a:off x="2049948" y="1322087"/>
            <a:ext cx="14188104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39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Create Your Pitch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"/>
          <p:cNvSpPr txBox="1"/>
          <p:nvPr/>
        </p:nvSpPr>
        <p:spPr>
          <a:xfrm>
            <a:off x="2114595" y="3023857"/>
            <a:ext cx="212408" cy="851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9"/>
          <p:cNvSpPr txBox="1"/>
          <p:nvPr/>
        </p:nvSpPr>
        <p:spPr>
          <a:xfrm>
            <a:off x="2063279" y="4256464"/>
            <a:ext cx="315039" cy="851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9"/>
          <p:cNvSpPr txBox="1"/>
          <p:nvPr/>
        </p:nvSpPr>
        <p:spPr>
          <a:xfrm>
            <a:off x="2063875" y="5735215"/>
            <a:ext cx="314444" cy="851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"/>
          <p:cNvSpPr txBox="1"/>
          <p:nvPr/>
        </p:nvSpPr>
        <p:spPr>
          <a:xfrm>
            <a:off x="2064510" y="7003251"/>
            <a:ext cx="306348" cy="851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